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56" r:id="rId5"/>
    <p:sldId id="332" r:id="rId6"/>
    <p:sldId id="333" r:id="rId7"/>
    <p:sldId id="335" r:id="rId8"/>
    <p:sldId id="334" r:id="rId9"/>
    <p:sldId id="336" r:id="rId10"/>
    <p:sldId id="337" r:id="rId11"/>
    <p:sldId id="338" r:id="rId12"/>
    <p:sldId id="405" r:id="rId13"/>
    <p:sldId id="406" r:id="rId14"/>
    <p:sldId id="339" r:id="rId15"/>
    <p:sldId id="340" r:id="rId16"/>
    <p:sldId id="341" r:id="rId17"/>
    <p:sldId id="342" r:id="rId18"/>
    <p:sldId id="343" r:id="rId19"/>
    <p:sldId id="344" r:id="rId20"/>
    <p:sldId id="403" r:id="rId21"/>
    <p:sldId id="404" r:id="rId22"/>
    <p:sldId id="345" r:id="rId23"/>
    <p:sldId id="347" r:id="rId24"/>
    <p:sldId id="346" r:id="rId25"/>
    <p:sldId id="348" r:id="rId26"/>
    <p:sldId id="407" r:id="rId27"/>
    <p:sldId id="349" r:id="rId28"/>
    <p:sldId id="350" r:id="rId29"/>
    <p:sldId id="351" r:id="rId30"/>
    <p:sldId id="352" r:id="rId31"/>
    <p:sldId id="353" r:id="rId32"/>
    <p:sldId id="354" r:id="rId33"/>
    <p:sldId id="356" r:id="rId34"/>
    <p:sldId id="357" r:id="rId35"/>
    <p:sldId id="358" r:id="rId36"/>
    <p:sldId id="33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23039D-9202-4071-8E52-CC66C2309F5A}" v="27" dt="2026-05-21T19:25:33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A896E-A562-41B1-944A-9DADF4B8D913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878FF-7E39-4676-B614-3D3185043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0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878FF-7E39-4676-B614-3D31850437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68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878FF-7E39-4676-B614-3D31850437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95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878FF-7E39-4676-B614-3D31850437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6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878FF-7E39-4676-B614-3D31850437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0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878FF-7E39-4676-B614-3D31850437E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96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878FF-7E39-4676-B614-3D31850437E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26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B3D5F-00F2-749A-0CE1-CAD4592EA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E4ACF-CAC6-F42E-894D-342AAA7A9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58E64-D3F8-D1AA-5C7F-BD9FA1596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A59F-F407-4EAF-A74E-26019D06B608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8E8E4-BB08-ED3A-2866-1ECD473B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4ABC3-1B19-7535-928C-C8BD608B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0926-BBC7-4017-9E17-8590A289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37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6D335-0499-3EC2-8BF0-117EC8EA1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C0A59F-F407-4EAF-A74E-26019D06B608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89D9D-E573-6F03-2FA1-DFF94D6CA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E3E35-1028-9A35-9802-1B4385B14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9F0926-BBC7-4017-9E17-8590A2895CD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1FB5E2-EB67-913C-C38E-2EBD5DC7B7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0129" y="97219"/>
            <a:ext cx="4403271" cy="2114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E4F648-518E-A935-9ADB-26AC58525D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8" y="718725"/>
            <a:ext cx="4763165" cy="2138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E5E5D0-3300-3708-71EA-A44881E3837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12" y="718725"/>
            <a:ext cx="4763165" cy="2138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D158B4-B6DA-8910-2F08-7154093DBF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7" y="482395"/>
            <a:ext cx="4763165" cy="2138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7EFFF7-2A35-D6D7-5C89-9A9120FF24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11" y="482395"/>
            <a:ext cx="4763165" cy="2138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A40DAB-BEEC-1FB3-6A33-04E6A72AB59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-882614"/>
            <a:ext cx="3202677" cy="32026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D0032D-FDC1-6778-E778-4243E2FFECD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20" y="-54060"/>
            <a:ext cx="1847443" cy="184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6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930581-306C-220B-A44C-F85B0B1ABC2C}"/>
              </a:ext>
            </a:extLst>
          </p:cNvPr>
          <p:cNvSpPr txBox="1"/>
          <p:nvPr/>
        </p:nvSpPr>
        <p:spPr>
          <a:xfrm>
            <a:off x="2852837" y="2883117"/>
            <a:ext cx="65749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2026-2027 </a:t>
            </a:r>
          </a:p>
          <a:p>
            <a:pPr algn="ctr"/>
            <a:r>
              <a:rPr lang="en-US" sz="5400" b="1" dirty="0"/>
              <a:t>Training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91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F32AB-51FC-3632-9825-A05948486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9362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DBD179-B2CB-0C77-017D-F66AA5585987}"/>
              </a:ext>
            </a:extLst>
          </p:cNvPr>
          <p:cNvSpPr/>
          <p:nvPr/>
        </p:nvSpPr>
        <p:spPr>
          <a:xfrm>
            <a:off x="204186" y="4243526"/>
            <a:ext cx="1313896" cy="16927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80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F671F8-3398-742B-0078-D9E80DDE5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7905"/>
            <a:ext cx="3327725" cy="7817334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EEAFECB-2A14-2A38-9394-F20F1BB0193B}"/>
              </a:ext>
            </a:extLst>
          </p:cNvPr>
          <p:cNvSpPr/>
          <p:nvPr/>
        </p:nvSpPr>
        <p:spPr>
          <a:xfrm rot="10800000">
            <a:off x="2793112" y="4276818"/>
            <a:ext cx="1069226" cy="36398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BF20A4-3F24-F18D-F7D6-D8DCE955DAD6}"/>
              </a:ext>
            </a:extLst>
          </p:cNvPr>
          <p:cNvSpPr txBox="1"/>
          <p:nvPr/>
        </p:nvSpPr>
        <p:spPr>
          <a:xfrm>
            <a:off x="4703804" y="3142816"/>
            <a:ext cx="6135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This is where you will process transfers into  your post</a:t>
            </a:r>
          </a:p>
        </p:txBody>
      </p:sp>
    </p:spTree>
    <p:extLst>
      <p:ext uri="{BB962C8B-B14F-4D97-AF65-F5344CB8AC3E}">
        <p14:creationId xmlns:p14="http://schemas.microsoft.com/office/powerpoint/2010/main" val="2749143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8146DF-C523-4DBA-640D-5466D30FA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282" y="956779"/>
            <a:ext cx="5919436" cy="60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73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203AC9-773A-9E48-62F5-9D2298DBF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81746" cy="67736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09D4E3-CC69-1604-4336-202902756CC1}"/>
              </a:ext>
            </a:extLst>
          </p:cNvPr>
          <p:cNvSpPr/>
          <p:nvPr/>
        </p:nvSpPr>
        <p:spPr>
          <a:xfrm>
            <a:off x="2379216" y="1615736"/>
            <a:ext cx="1890943" cy="3195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540F2F-586A-B087-FDA1-C26E215ED340}"/>
              </a:ext>
            </a:extLst>
          </p:cNvPr>
          <p:cNvSpPr/>
          <p:nvPr/>
        </p:nvSpPr>
        <p:spPr>
          <a:xfrm>
            <a:off x="2379216" y="2993254"/>
            <a:ext cx="1890943" cy="3195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68ABD5-A5C1-5EFB-71DF-E7454EBC9348}"/>
              </a:ext>
            </a:extLst>
          </p:cNvPr>
          <p:cNvSpPr/>
          <p:nvPr/>
        </p:nvSpPr>
        <p:spPr>
          <a:xfrm>
            <a:off x="2478350" y="548936"/>
            <a:ext cx="2306714" cy="5252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8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7422CB-D6AB-AB5E-1866-3F05EDE9F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7905"/>
            <a:ext cx="3327725" cy="7817334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ADED4B4-0761-E427-12A2-21F65EE6D9B0}"/>
              </a:ext>
            </a:extLst>
          </p:cNvPr>
          <p:cNvSpPr/>
          <p:nvPr/>
        </p:nvSpPr>
        <p:spPr>
          <a:xfrm rot="10800000">
            <a:off x="2793112" y="4907133"/>
            <a:ext cx="1069226" cy="36398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4FB087-3999-5C5D-E19A-0A91D9D12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481" y="3643001"/>
            <a:ext cx="4438878" cy="31053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734C4C-6DA1-8929-BE0D-4C6F9C44CAA6}"/>
              </a:ext>
            </a:extLst>
          </p:cNvPr>
          <p:cNvSpPr txBox="1"/>
          <p:nvPr/>
        </p:nvSpPr>
        <p:spPr>
          <a:xfrm>
            <a:off x="4330942" y="1899942"/>
            <a:ext cx="7245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This is where you will Decease members in your post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DE31E8-DCF4-1175-0C72-BE6A8F4D9F90}"/>
              </a:ext>
            </a:extLst>
          </p:cNvPr>
          <p:cNvSpPr txBox="1"/>
          <p:nvPr/>
        </p:nvSpPr>
        <p:spPr>
          <a:xfrm>
            <a:off x="6655449" y="4226160"/>
            <a:ext cx="6135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This is where you will process transfers into  your post</a:t>
            </a:r>
          </a:p>
        </p:txBody>
      </p:sp>
    </p:spTree>
    <p:extLst>
      <p:ext uri="{BB962C8B-B14F-4D97-AF65-F5344CB8AC3E}">
        <p14:creationId xmlns:p14="http://schemas.microsoft.com/office/powerpoint/2010/main" val="147969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E0F075-1C8D-F505-8C6E-D78BE67F7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64" y="1941801"/>
            <a:ext cx="10380946" cy="4916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422F55-DD69-26C2-0226-629BC58311A4}"/>
              </a:ext>
            </a:extLst>
          </p:cNvPr>
          <p:cNvSpPr/>
          <p:nvPr/>
        </p:nvSpPr>
        <p:spPr>
          <a:xfrm>
            <a:off x="3657600" y="2139518"/>
            <a:ext cx="6880194" cy="30894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0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17702B-6A8E-A9F7-C864-9E30AC45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0524"/>
            <a:ext cx="3523076" cy="487548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BAC83D44-1151-0DC0-68BE-E23F7A7F06F9}"/>
              </a:ext>
            </a:extLst>
          </p:cNvPr>
          <p:cNvSpPr/>
          <p:nvPr/>
        </p:nvSpPr>
        <p:spPr>
          <a:xfrm rot="10800000">
            <a:off x="2988463" y="2607817"/>
            <a:ext cx="1069226" cy="36398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F2BF9A-1F20-6494-4610-4978ED26A61F}"/>
              </a:ext>
            </a:extLst>
          </p:cNvPr>
          <p:cNvSpPr txBox="1"/>
          <p:nvPr/>
        </p:nvSpPr>
        <p:spPr>
          <a:xfrm>
            <a:off x="4330942" y="1899942"/>
            <a:ext cx="72455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This is where you will request Duplicate cards for your members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A1102D-059C-32F2-0325-1EF5C53FB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140" y="3771741"/>
            <a:ext cx="8160169" cy="30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84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7286E-1252-ED79-A549-A5EAED74C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4BA236-E2A8-40D2-7715-6EAC5D0E2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11" y="1954052"/>
            <a:ext cx="10147123" cy="47904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4F755E-50AE-DD18-1BA7-79ECCB888E63}"/>
              </a:ext>
            </a:extLst>
          </p:cNvPr>
          <p:cNvSpPr/>
          <p:nvPr/>
        </p:nvSpPr>
        <p:spPr>
          <a:xfrm>
            <a:off x="3870664" y="2308194"/>
            <a:ext cx="7013359" cy="28852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D39397-11E5-34C7-9497-99BDBB88F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153" y="4570324"/>
            <a:ext cx="4299252" cy="22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65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41BFF-FAF2-B4CC-FC99-241D00CE7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B01A2F-3583-9C9E-27E5-6E4A17112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0524"/>
            <a:ext cx="3523076" cy="4875483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273BF0D3-C9A2-18DC-1B72-B66570B7D02D}"/>
              </a:ext>
            </a:extLst>
          </p:cNvPr>
          <p:cNvSpPr/>
          <p:nvPr/>
        </p:nvSpPr>
        <p:spPr>
          <a:xfrm rot="10800000">
            <a:off x="2453850" y="3575482"/>
            <a:ext cx="1069226" cy="36398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5119FC-6E7C-5496-2CF4-E96A9ACAD39D}"/>
              </a:ext>
            </a:extLst>
          </p:cNvPr>
          <p:cNvSpPr txBox="1"/>
          <p:nvPr/>
        </p:nvSpPr>
        <p:spPr>
          <a:xfrm>
            <a:off x="4330942" y="1899942"/>
            <a:ext cx="7245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This is where you will update your member’s information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E42AB3-04A6-D998-32BA-E8BC7079E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277" y="3114508"/>
            <a:ext cx="7385874" cy="52453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3BA906-B8D9-17C3-FB7C-3F359BBF18C0}"/>
              </a:ext>
            </a:extLst>
          </p:cNvPr>
          <p:cNvSpPr/>
          <p:nvPr/>
        </p:nvSpPr>
        <p:spPr>
          <a:xfrm>
            <a:off x="4330942" y="6427433"/>
            <a:ext cx="764841" cy="2485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18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C9F330-0E74-8B5C-537E-33DAE2DC9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840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187554-BC7C-AE1E-1BD0-14117B08FC2D}"/>
              </a:ext>
            </a:extLst>
          </p:cNvPr>
          <p:cNvSpPr/>
          <p:nvPr/>
        </p:nvSpPr>
        <p:spPr>
          <a:xfrm>
            <a:off x="1038687" y="1775534"/>
            <a:ext cx="1500327" cy="266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F885BA-41D5-D9A7-3B32-89EFA867F236}"/>
              </a:ext>
            </a:extLst>
          </p:cNvPr>
          <p:cNvSpPr/>
          <p:nvPr/>
        </p:nvSpPr>
        <p:spPr>
          <a:xfrm>
            <a:off x="7804950" y="2123242"/>
            <a:ext cx="1500327" cy="266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D82D18-DB24-B829-7E2D-53FE752706B9}"/>
              </a:ext>
            </a:extLst>
          </p:cNvPr>
          <p:cNvSpPr/>
          <p:nvPr/>
        </p:nvSpPr>
        <p:spPr>
          <a:xfrm>
            <a:off x="7804950" y="2435440"/>
            <a:ext cx="1500327" cy="266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5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03382E-B60D-1E00-7954-248DC01CDCDD}"/>
              </a:ext>
            </a:extLst>
          </p:cNvPr>
          <p:cNvSpPr txBox="1"/>
          <p:nvPr/>
        </p:nvSpPr>
        <p:spPr>
          <a:xfrm>
            <a:off x="2471057" y="2363628"/>
            <a:ext cx="7249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Quartermaster Membership Training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519394-7BE8-5A80-184B-39EDF25CA9A8}"/>
              </a:ext>
            </a:extLst>
          </p:cNvPr>
          <p:cNvSpPr txBox="1"/>
          <p:nvPr/>
        </p:nvSpPr>
        <p:spPr>
          <a:xfrm>
            <a:off x="2777490" y="4015471"/>
            <a:ext cx="6637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August 2026</a:t>
            </a:r>
          </a:p>
        </p:txBody>
      </p:sp>
    </p:spTree>
    <p:extLst>
      <p:ext uri="{BB962C8B-B14F-4D97-AF65-F5344CB8AC3E}">
        <p14:creationId xmlns:p14="http://schemas.microsoft.com/office/powerpoint/2010/main" val="1933892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0E260A-7A79-3861-7D08-A74B9A30B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2" y="1756136"/>
            <a:ext cx="3523076" cy="4875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4A9670-E206-F809-61FB-5F3F18F26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287" y="1857653"/>
            <a:ext cx="6617040" cy="337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D3DCB5-5CA8-7347-EBAF-97BACAFA7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181" y="2829303"/>
            <a:ext cx="4068335" cy="420693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91AD38E-475E-994C-D381-983E3EC17982}"/>
              </a:ext>
            </a:extLst>
          </p:cNvPr>
          <p:cNvSpPr/>
          <p:nvPr/>
        </p:nvSpPr>
        <p:spPr>
          <a:xfrm rot="10800000">
            <a:off x="3208453" y="4193877"/>
            <a:ext cx="1069226" cy="36398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77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A6C2A0-921F-7D94-23FD-1BF8592F5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2769"/>
            <a:ext cx="3523076" cy="487548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412D11A-4A08-A78D-E0D6-9438EE4661B4}"/>
              </a:ext>
            </a:extLst>
          </p:cNvPr>
          <p:cNvSpPr/>
          <p:nvPr/>
        </p:nvSpPr>
        <p:spPr>
          <a:xfrm rot="10800000">
            <a:off x="2560383" y="4921846"/>
            <a:ext cx="1069226" cy="36398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575A31-14BD-743A-E813-F785AA816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609" y="1867339"/>
            <a:ext cx="5245370" cy="30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52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4963F3-3112-C2DC-F86B-60C175E9F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02" y="93773"/>
            <a:ext cx="11792046" cy="63336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B2A268-52BF-B09E-3B0A-78C430EEE22F}"/>
              </a:ext>
            </a:extLst>
          </p:cNvPr>
          <p:cNvSpPr/>
          <p:nvPr/>
        </p:nvSpPr>
        <p:spPr>
          <a:xfrm>
            <a:off x="2707688" y="1571348"/>
            <a:ext cx="3266983" cy="6835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9B9D38-E0CE-D81B-96F8-66C364FE5165}"/>
              </a:ext>
            </a:extLst>
          </p:cNvPr>
          <p:cNvSpPr/>
          <p:nvPr/>
        </p:nvSpPr>
        <p:spPr>
          <a:xfrm>
            <a:off x="2707688" y="3429000"/>
            <a:ext cx="1766658" cy="12406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06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98F042-0D76-A24A-79FA-659047129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1" y="2054251"/>
            <a:ext cx="12192000" cy="397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39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1A5D0E-CD51-93C4-C8C9-0F69C43F4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2769"/>
            <a:ext cx="3523076" cy="487548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3FA1D1BC-B43E-1415-598B-79B6125D7321}"/>
              </a:ext>
            </a:extLst>
          </p:cNvPr>
          <p:cNvSpPr/>
          <p:nvPr/>
        </p:nvSpPr>
        <p:spPr>
          <a:xfrm rot="10800000">
            <a:off x="2453850" y="5623182"/>
            <a:ext cx="1069226" cy="36398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8684B3-46C7-5524-17DB-E719E27CE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597" y="2183825"/>
            <a:ext cx="6420180" cy="320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3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19DEF8-FC42-6685-682D-FA895D7F7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5172"/>
            <a:ext cx="7553051" cy="6358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D9D4A9-0024-F461-A544-B9762826A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264" y="4851380"/>
            <a:ext cx="5797848" cy="19114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07F841-CFB5-7596-EDF7-C38F6D1B2781}"/>
              </a:ext>
            </a:extLst>
          </p:cNvPr>
          <p:cNvSpPr/>
          <p:nvPr/>
        </p:nvSpPr>
        <p:spPr>
          <a:xfrm>
            <a:off x="2423604" y="3950563"/>
            <a:ext cx="2547891" cy="15535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F92A8B-3403-6B2B-7326-305344F3F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050" y="0"/>
            <a:ext cx="4267419" cy="35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34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EA471C-553B-2405-F1C4-B1E6B32A2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9" y="1809402"/>
            <a:ext cx="3523076" cy="4875483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7470E36-5F31-B7C7-4D51-9BC8B04EAEE8}"/>
              </a:ext>
            </a:extLst>
          </p:cNvPr>
          <p:cNvSpPr/>
          <p:nvPr/>
        </p:nvSpPr>
        <p:spPr>
          <a:xfrm rot="10800000">
            <a:off x="2658037" y="6320901"/>
            <a:ext cx="1069226" cy="36398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86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9C53513-23AC-D137-45A5-F89B76393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532" y="0"/>
            <a:ext cx="12192000" cy="63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0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80C630A-8702-9DC6-7E42-EFE056511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50679" cy="66868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73B5CB-CBA0-DC6C-854E-25504338D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173" y="93246"/>
            <a:ext cx="5835950" cy="4807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134816-EA51-C31E-2124-9DDAAC3C1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063" y="6128636"/>
            <a:ext cx="1454225" cy="74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3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86BC14A-1328-E043-3E52-2957D19F6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985"/>
            <a:ext cx="3847997" cy="7596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D77892-BC1E-A4E6-13C1-C0381C636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5622"/>
            <a:ext cx="3638508" cy="8816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EBDE15-18AC-CED1-32F2-100102345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10" y="1707225"/>
            <a:ext cx="12192000" cy="488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44F190-9B7C-3613-BBE9-4B2F9A4798CC}"/>
              </a:ext>
            </a:extLst>
          </p:cNvPr>
          <p:cNvSpPr txBox="1"/>
          <p:nvPr/>
        </p:nvSpPr>
        <p:spPr>
          <a:xfrm>
            <a:off x="2984377" y="2175029"/>
            <a:ext cx="6223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Membership Processing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8D290-E078-B5E4-AD11-900FFB560F3D}"/>
              </a:ext>
            </a:extLst>
          </p:cNvPr>
          <p:cNvSpPr txBox="1"/>
          <p:nvPr/>
        </p:nvSpPr>
        <p:spPr>
          <a:xfrm>
            <a:off x="489751" y="3429000"/>
            <a:ext cx="11212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Currently the Post Quartermaster is the only officer who can process membership.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You must log-in to OMS at the national website. VFW.org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61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D09F43-B313-2179-7837-6EBBD0C0D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28" y="0"/>
            <a:ext cx="7544188" cy="671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06EA99-04E1-D7F5-30F6-D2EC68106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384"/>
            <a:ext cx="12192000" cy="2894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D95233-2000-2CB8-9B9C-099D8E0E7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9892"/>
            <a:ext cx="12192000" cy="26847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3B5A13-9930-8A67-CF08-EC3C3F3AF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5410" y="5185286"/>
            <a:ext cx="12192000" cy="1796276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C2EFBAF6-74C0-B638-4D02-E39E80BA2F6F}"/>
              </a:ext>
            </a:extLst>
          </p:cNvPr>
          <p:cNvSpPr/>
          <p:nvPr/>
        </p:nvSpPr>
        <p:spPr>
          <a:xfrm>
            <a:off x="4447712" y="2521258"/>
            <a:ext cx="949911" cy="2686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B201270-647B-577A-F8CC-C696836921EA}"/>
              </a:ext>
            </a:extLst>
          </p:cNvPr>
          <p:cNvSpPr/>
          <p:nvPr/>
        </p:nvSpPr>
        <p:spPr>
          <a:xfrm>
            <a:off x="9047825" y="6162582"/>
            <a:ext cx="949911" cy="2686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00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DB9D51-F4A4-72CD-00EE-6462CB1AD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4238"/>
            <a:ext cx="12192000" cy="5335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019D85-9EAA-7808-C0A6-79DDB258F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630" y="2800308"/>
            <a:ext cx="4991071" cy="972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7669C6-C417-EAB5-D367-3BDA6BBCD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630" y="1913954"/>
            <a:ext cx="4874946" cy="8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79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C81118-9D07-E365-58F6-BD5CCFCD27F4}"/>
              </a:ext>
            </a:extLst>
          </p:cNvPr>
          <p:cNvSpPr txBox="1"/>
          <p:nvPr/>
        </p:nvSpPr>
        <p:spPr>
          <a:xfrm>
            <a:off x="3038157" y="3493978"/>
            <a:ext cx="724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Questions????</a:t>
            </a:r>
          </a:p>
        </p:txBody>
      </p:sp>
    </p:spTree>
    <p:extLst>
      <p:ext uri="{BB962C8B-B14F-4D97-AF65-F5344CB8AC3E}">
        <p14:creationId xmlns:p14="http://schemas.microsoft.com/office/powerpoint/2010/main" val="30567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73D2E-B619-714F-69D4-FAEEBD1DF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355784-F818-C64D-A168-A563A83DD04F}"/>
              </a:ext>
            </a:extLst>
          </p:cNvPr>
          <p:cNvSpPr txBox="1"/>
          <p:nvPr/>
        </p:nvSpPr>
        <p:spPr>
          <a:xfrm>
            <a:off x="2950345" y="2009103"/>
            <a:ext cx="584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Login to the vfw.org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31351-4395-8D8C-97F6-B64D3000F510}"/>
              </a:ext>
            </a:extLst>
          </p:cNvPr>
          <p:cNvSpPr txBox="1"/>
          <p:nvPr/>
        </p:nvSpPr>
        <p:spPr>
          <a:xfrm>
            <a:off x="1288001" y="2720558"/>
            <a:ext cx="917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 to vfw.org and click on Login in the upper right corner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C251DC-C0AF-BCD0-CD81-63E1C3EC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01" y="3614222"/>
            <a:ext cx="8064914" cy="228611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991413A-E760-691F-7E3A-7F534F52E7D2}"/>
              </a:ext>
            </a:extLst>
          </p:cNvPr>
          <p:cNvSpPr/>
          <p:nvPr/>
        </p:nvSpPr>
        <p:spPr>
          <a:xfrm rot="20373049">
            <a:off x="7265857" y="3929661"/>
            <a:ext cx="1553592" cy="63919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97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04BD94-2303-F77E-9D02-D9D6EF1AD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183" y="921989"/>
            <a:ext cx="4540483" cy="575974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9D8A134-4AB8-2169-BB84-B829C10BD3A2}"/>
              </a:ext>
            </a:extLst>
          </p:cNvPr>
          <p:cNvSpPr/>
          <p:nvPr/>
        </p:nvSpPr>
        <p:spPr>
          <a:xfrm>
            <a:off x="3639844" y="5776212"/>
            <a:ext cx="1402154" cy="90552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B90A5BB-02B5-9359-49F3-015FBA77EEB1}"/>
              </a:ext>
            </a:extLst>
          </p:cNvPr>
          <p:cNvSpPr/>
          <p:nvPr/>
        </p:nvSpPr>
        <p:spPr>
          <a:xfrm>
            <a:off x="3409025" y="4616388"/>
            <a:ext cx="1455937" cy="73684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3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C3E06F-4E60-5714-983D-C88BD004B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374" y="2683588"/>
            <a:ext cx="9188922" cy="3530781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44D6B2FF-FAF4-02D6-5364-3F3192042596}"/>
              </a:ext>
            </a:extLst>
          </p:cNvPr>
          <p:cNvSpPr/>
          <p:nvPr/>
        </p:nvSpPr>
        <p:spPr>
          <a:xfrm rot="10800000">
            <a:off x="9203984" y="3486705"/>
            <a:ext cx="1069226" cy="36398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0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EC3C91-4F6C-6B40-909B-5293AD74B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7905"/>
            <a:ext cx="3327725" cy="7817334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C63571D-9A8E-C5B5-515B-46AE284FB70E}"/>
              </a:ext>
            </a:extLst>
          </p:cNvPr>
          <p:cNvSpPr/>
          <p:nvPr/>
        </p:nvSpPr>
        <p:spPr>
          <a:xfrm rot="10800000">
            <a:off x="3060637" y="2954045"/>
            <a:ext cx="1069226" cy="36398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C1A81E-ED91-064D-05DD-4073A38F4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102" y="3575482"/>
            <a:ext cx="8820816" cy="15380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0D8819-467E-EEA9-4C30-F751AA4525D0}"/>
              </a:ext>
            </a:extLst>
          </p:cNvPr>
          <p:cNvSpPr txBox="1"/>
          <p:nvPr/>
        </p:nvSpPr>
        <p:spPr>
          <a:xfrm>
            <a:off x="4668293" y="2181930"/>
            <a:ext cx="5655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New Member Prospects is not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where you put in new members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E3012-1D8B-A718-FEB5-DAD91E0CBF1F}"/>
              </a:ext>
            </a:extLst>
          </p:cNvPr>
          <p:cNvSpPr txBox="1"/>
          <p:nvPr/>
        </p:nvSpPr>
        <p:spPr>
          <a:xfrm>
            <a:off x="4445789" y="5075929"/>
            <a:ext cx="5655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Only for prospective members put in by National/State recruiters</a:t>
            </a:r>
          </a:p>
        </p:txBody>
      </p:sp>
    </p:spTree>
    <p:extLst>
      <p:ext uri="{BB962C8B-B14F-4D97-AF65-F5344CB8AC3E}">
        <p14:creationId xmlns:p14="http://schemas.microsoft.com/office/powerpoint/2010/main" val="1771324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3237D2-1301-4864-52EA-5E5335366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7905"/>
            <a:ext cx="3327725" cy="7817334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5AB321D0-FC77-8E8A-9B2E-FB7EC0396730}"/>
              </a:ext>
            </a:extLst>
          </p:cNvPr>
          <p:cNvSpPr/>
          <p:nvPr/>
        </p:nvSpPr>
        <p:spPr>
          <a:xfrm rot="10800000">
            <a:off x="2856451" y="3619870"/>
            <a:ext cx="1069226" cy="36398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5E4DB3-9786-FC91-7547-D6044DC33ABE}"/>
              </a:ext>
            </a:extLst>
          </p:cNvPr>
          <p:cNvSpPr txBox="1"/>
          <p:nvPr/>
        </p:nvSpPr>
        <p:spPr>
          <a:xfrm>
            <a:off x="4730437" y="3142816"/>
            <a:ext cx="6135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This is where you will process annual renewals</a:t>
            </a:r>
          </a:p>
        </p:txBody>
      </p:sp>
    </p:spTree>
    <p:extLst>
      <p:ext uri="{BB962C8B-B14F-4D97-AF65-F5344CB8AC3E}">
        <p14:creationId xmlns:p14="http://schemas.microsoft.com/office/powerpoint/2010/main" val="3246621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03F706-FAE2-5FF2-F75F-91D1DC361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63" y="2067684"/>
            <a:ext cx="12192000" cy="366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58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0714df-e79a-4ef3-aa3f-b7f860196f2e">
      <Terms xmlns="http://schemas.microsoft.com/office/infopath/2007/PartnerControls"/>
    </lcf76f155ced4ddcb4097134ff3c332f>
    <TaxCatchAll xmlns="1cbc2358-1452-4882-96bf-62c1355d98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B86F49821CEC44805C5212D665CAC4" ma:contentTypeVersion="11" ma:contentTypeDescription="Create a new document." ma:contentTypeScope="" ma:versionID="0fc4173b8c42cb77839e8b5fc7a6c5fe">
  <xsd:schema xmlns:xsd="http://www.w3.org/2001/XMLSchema" xmlns:xs="http://www.w3.org/2001/XMLSchema" xmlns:p="http://schemas.microsoft.com/office/2006/metadata/properties" xmlns:ns2="d90714df-e79a-4ef3-aa3f-b7f860196f2e" xmlns:ns3="1cbc2358-1452-4882-96bf-62c1355d989b" targetNamespace="http://schemas.microsoft.com/office/2006/metadata/properties" ma:root="true" ma:fieldsID="87aa7e5cb73f75f12b8f723ee05624fc" ns2:_="" ns3:_="">
    <xsd:import namespace="d90714df-e79a-4ef3-aa3f-b7f860196f2e"/>
    <xsd:import namespace="1cbc2358-1452-4882-96bf-62c1355d98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714df-e79a-4ef3-aa3f-b7f860196f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fieldId="{5cf76f15-5ced-4ddc-b409-7134ff3c332f}" ma:taxonomyMulti="true" ma:sspId="00000000-0000-0000-0000-000000000000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c2358-1452-4882-96bf-62c1355d989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7132d49-9838-4f2d-9ece-0b58abb51372}" ma:internalName="TaxCatchAll" ma:showField="CatchAllData" ma:web="1cbc2358-1452-4882-96bf-62c1355d98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5C5D55-5936-4B74-A887-3F345144747B}">
  <ds:schemaRefs>
    <ds:schemaRef ds:uri="http://schemas.microsoft.com/office/2006/metadata/properties"/>
    <ds:schemaRef ds:uri="http://schemas.microsoft.com/office/infopath/2007/PartnerControls"/>
    <ds:schemaRef ds:uri="d90714df-e79a-4ef3-aa3f-b7f860196f2e"/>
    <ds:schemaRef ds:uri="1cbc2358-1452-4882-96bf-62c1355d989b"/>
  </ds:schemaRefs>
</ds:datastoreItem>
</file>

<file path=customXml/itemProps2.xml><?xml version="1.0" encoding="utf-8"?>
<ds:datastoreItem xmlns:ds="http://schemas.openxmlformats.org/officeDocument/2006/customXml" ds:itemID="{69BC6FD8-1922-4439-AD59-4C76C1E887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A5F6AE-9409-420C-9A06-3B8FEA680A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0714df-e79a-4ef3-aa3f-b7f860196f2e"/>
    <ds:schemaRef ds:uri="1cbc2358-1452-4882-96bf-62c1355d98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143</Words>
  <Application>Microsoft Office PowerPoint</Application>
  <PresentationFormat>Widescreen</PresentationFormat>
  <Paragraphs>26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Aptos</vt:lpstr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Laurie Kirkman Michael</dc:creator>
  <cp:lastModifiedBy>Rosalie</cp:lastModifiedBy>
  <cp:revision>6</cp:revision>
  <dcterms:created xsi:type="dcterms:W3CDTF">2026-03-03T02:32:06Z</dcterms:created>
  <dcterms:modified xsi:type="dcterms:W3CDTF">2026-06-23T12:55:01Z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0x010100C2B86F49821CEC44805C5212D665CAC4</vt:lpwstr>
  </property>
  <property fmtid="{D5CDD505-2E9C-101B-9397-08002B2CF9AE}" pid="3" name="MediaServiceImageTags">
    <vt:lpwstr/>
  </property>
</Properties>
</file>