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79" r:id="rId4"/>
  </p:sldMasterIdLst>
  <p:notesMasterIdLst>
    <p:notesMasterId r:id="rId16"/>
  </p:notesMasterIdLst>
  <p:sldIdLst>
    <p:sldId id="472" r:id="rId5"/>
    <p:sldId id="483" r:id="rId6"/>
    <p:sldId id="484" r:id="rId7"/>
    <p:sldId id="432" r:id="rId8"/>
    <p:sldId id="473" r:id="rId9"/>
    <p:sldId id="481" r:id="rId10"/>
    <p:sldId id="474" r:id="rId11"/>
    <p:sldId id="488" r:id="rId12"/>
    <p:sldId id="489" r:id="rId13"/>
    <p:sldId id="490" r:id="rId14"/>
    <p:sldId id="491" r:id="rId15"/>
  </p:sldIdLst>
  <p:sldSz cx="9144000" cy="5715000" type="screen16x10"/>
  <p:notesSz cx="9309100" cy="70231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1517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F867502A-C025-4718-94D9-EF747AE05FA4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525463"/>
            <a:ext cx="421640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F4C5CEEB-1921-4563-B96E-96317E162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525463"/>
            <a:ext cx="42164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3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525463"/>
            <a:ext cx="4216400" cy="263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CEEB-1921-4563-B96E-96317E1625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04272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030"/>
            <a:ext cx="7886700" cy="406838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0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5060"/>
            <a:ext cx="3867150" cy="40068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5061"/>
            <a:ext cx="3867150" cy="3991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1" y="1270000"/>
            <a:ext cx="7905749" cy="3937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60" y="1262529"/>
            <a:ext cx="7869891" cy="3884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6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8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030"/>
            <a:ext cx="7886700" cy="406838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6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5060"/>
            <a:ext cx="3867150" cy="400688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5061"/>
            <a:ext cx="3867150" cy="3991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68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1" y="1270000"/>
            <a:ext cx="7905749" cy="3937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18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60" y="1262529"/>
            <a:ext cx="7869891" cy="388494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12060"/>
            <a:ext cx="6338048" cy="81811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0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4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4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3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3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EB45-B35D-404E-9D89-7F498E85277C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1704-0F45-4608-AEED-DA875A12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F2586B-D946-470A-A26B-9F1E3078CE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64195D-C97D-47F1-B418-FDCF9885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3940"/>
            <a:ext cx="9144000" cy="4671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3632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6" y="228228"/>
            <a:ext cx="1977485" cy="5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43940"/>
            <a:ext cx="9144000" cy="4671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36320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6" y="228228"/>
            <a:ext cx="1977485" cy="5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ateinsp@vfwfl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gates@vfwfl.org" TargetMode="External"/><Relationship Id="rId2" Type="http://schemas.openxmlformats.org/officeDocument/2006/relationships/hyperlink" Target="mailto:statecg@vfwfl.or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50" y="0"/>
            <a:ext cx="7504386" cy="5715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b="1" u="sng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7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STATE </a:t>
            </a:r>
            <a:r>
              <a:rPr lang="en-US" sz="7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INSPECTOR</a:t>
            </a:r>
          </a:p>
          <a:p>
            <a:r>
              <a:rPr lang="en-US" sz="7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Don Bult</a:t>
            </a:r>
          </a:p>
          <a:p>
            <a:r>
              <a:rPr lang="en-US" sz="60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inspector@vfwfl.org</a:t>
            </a:r>
            <a:endParaRPr lang="en-US" sz="6000" b="1" u="sng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7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(904) 529-8869</a:t>
            </a:r>
            <a:endParaRPr lang="en-US" sz="7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0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14316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109"/>
            <a:ext cx="8229600" cy="4671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 smtClean="0"/>
              <a:t>House Committee runs the canteen </a:t>
            </a:r>
          </a:p>
          <a:p>
            <a:pPr marL="0" indent="0" algn="ctr">
              <a:buNone/>
            </a:pPr>
            <a:r>
              <a:rPr lang="en-US" sz="3800" dirty="0" smtClean="0"/>
              <a:t>And makes recommendations to post membership  for all changes/purchases that are not routine operation items</a:t>
            </a:r>
          </a:p>
          <a:p>
            <a:pPr marL="0" indent="0" algn="ctr">
              <a:buNone/>
            </a:pPr>
            <a:r>
              <a:rPr lang="en-US" sz="3800" dirty="0" err="1" smtClean="0"/>
              <a:t>i.e</a:t>
            </a:r>
            <a:r>
              <a:rPr lang="en-US" sz="3800" dirty="0" smtClean="0"/>
              <a:t> new cooler, bar stool, tables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1434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Florida </a:t>
            </a:r>
            <a:r>
              <a:rPr lang="en-US" sz="5400" b="1" dirty="0"/>
              <a:t>does </a:t>
            </a:r>
            <a:r>
              <a:rPr lang="en-US" sz="5400" b="1" dirty="0">
                <a:solidFill>
                  <a:srgbClr val="FF0000"/>
                </a:solidFill>
              </a:rPr>
              <a:t>NOT </a:t>
            </a:r>
            <a:r>
              <a:rPr lang="en-US" sz="5400" b="1" dirty="0">
                <a:solidFill>
                  <a:srgbClr val="000000"/>
                </a:solidFill>
              </a:rPr>
              <a:t>have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0000"/>
                </a:solidFill>
              </a:rPr>
              <a:t>Associate</a:t>
            </a:r>
            <a:r>
              <a:rPr lang="en-US" sz="5400" b="1" dirty="0" smtClean="0">
                <a:solidFill>
                  <a:srgbClr val="000000"/>
                </a:solidFill>
              </a:rPr>
              <a:t> </a:t>
            </a:r>
            <a:r>
              <a:rPr lang="en-US" sz="5400" b="1" dirty="0" smtClean="0">
                <a:solidFill>
                  <a:srgbClr val="000000"/>
                </a:solidFill>
              </a:rPr>
              <a:t>Members</a:t>
            </a:r>
            <a:endParaRPr lang="en-US" sz="5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2037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12800"/>
            <a:ext cx="7886700" cy="4334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AUDITS</a:t>
            </a:r>
          </a:p>
          <a:p>
            <a:pPr marL="0" indent="0" algn="ctr">
              <a:buNone/>
            </a:pPr>
            <a:r>
              <a:rPr lang="en-US" sz="6000" dirty="0" smtClean="0"/>
              <a:t>ARE DUE END OF MONTH</a:t>
            </a:r>
          </a:p>
          <a:p>
            <a:pPr marL="0" indent="0" algn="ctr">
              <a:buNone/>
            </a:pPr>
            <a:r>
              <a:rPr lang="en-US" sz="6000" dirty="0" smtClean="0"/>
              <a:t>JUL, OCT, JAN, APR</a:t>
            </a: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13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75855"/>
            <a:ext cx="7886700" cy="4371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IF LATE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POST CAN  NOT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MAKE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ALL STATE!!!!!!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55" y="452582"/>
            <a:ext cx="8081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Inspections</a:t>
            </a:r>
          </a:p>
          <a:p>
            <a:pPr algn="ctr"/>
            <a:r>
              <a:rPr lang="en-US" sz="4800" dirty="0" smtClean="0"/>
              <a:t>To be done between</a:t>
            </a:r>
          </a:p>
          <a:p>
            <a:pPr algn="ctr"/>
            <a:r>
              <a:rPr lang="en-US" sz="4800" dirty="0" smtClean="0"/>
              <a:t> December 1 </a:t>
            </a:r>
            <a:r>
              <a:rPr lang="en-US" sz="4800" dirty="0" smtClean="0"/>
              <a:t>2024 </a:t>
            </a:r>
            <a:r>
              <a:rPr lang="en-US" sz="4800" dirty="0" smtClean="0"/>
              <a:t>and February 28 </a:t>
            </a:r>
            <a:r>
              <a:rPr lang="en-US" sz="4800" dirty="0" smtClean="0"/>
              <a:t>2025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133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81" y="434581"/>
            <a:ext cx="8220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All </a:t>
            </a:r>
            <a:r>
              <a:rPr lang="en-US" sz="6000" dirty="0" smtClean="0"/>
              <a:t>Discrepancies</a:t>
            </a:r>
          </a:p>
          <a:p>
            <a:pPr algn="ctr"/>
            <a:r>
              <a:rPr lang="en-US" sz="6000" dirty="0" smtClean="0"/>
              <a:t> </a:t>
            </a:r>
            <a:r>
              <a:rPr lang="en-US" sz="6000" dirty="0"/>
              <a:t>need to </a:t>
            </a:r>
            <a:r>
              <a:rPr lang="en-US" sz="6000" dirty="0" smtClean="0"/>
              <a:t>be</a:t>
            </a:r>
          </a:p>
          <a:p>
            <a:pPr algn="ctr"/>
            <a:r>
              <a:rPr lang="en-US" sz="6000" dirty="0" smtClean="0"/>
              <a:t> </a:t>
            </a:r>
            <a:r>
              <a:rPr lang="en-US" sz="6000" dirty="0"/>
              <a:t>corrected by </a:t>
            </a:r>
          </a:p>
          <a:p>
            <a:pPr algn="ctr"/>
            <a:r>
              <a:rPr lang="en-US" sz="6000" dirty="0"/>
              <a:t>March 30 </a:t>
            </a:r>
            <a:r>
              <a:rPr lang="en-US" sz="6000" dirty="0" smtClean="0"/>
              <a:t>2025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432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380" y="311502"/>
            <a:ext cx="73937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The District Inspector will schedule when inspections are done</a:t>
            </a:r>
          </a:p>
          <a:p>
            <a:pPr algn="ctr"/>
            <a:endParaRPr lang="en-US" sz="6000" dirty="0"/>
          </a:p>
          <a:p>
            <a:pPr algn="ctr"/>
            <a:r>
              <a:rPr lang="en-US" sz="6600" b="1" dirty="0"/>
              <a:t>Be prepared</a:t>
            </a:r>
          </a:p>
        </p:txBody>
      </p:sp>
    </p:spTree>
    <p:extLst>
      <p:ext uri="{BB962C8B-B14F-4D97-AF65-F5344CB8AC3E}">
        <p14:creationId xmlns:p14="http://schemas.microsoft.com/office/powerpoint/2010/main" val="30725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1682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1891"/>
            <a:ext cx="8229600" cy="452324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990’s, Insurance, Audits, Bonds, Inspections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provide a copy to Department as follows 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990’s, </a:t>
            </a:r>
            <a:r>
              <a:rPr lang="en-US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State Forms, Donations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5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statecg@vfwfl.org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Audits, </a:t>
            </a:r>
            <a:r>
              <a:rPr lang="en-US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Inspections, Insurance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cgates@vfwfl.org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214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827818" cy="7409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CANTEEN </a:t>
            </a:r>
            <a:r>
              <a:rPr lang="en-US" b="1" dirty="0"/>
              <a:t>RULES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smtClean="0"/>
              <a:t>Canteen is governed by the State Rules</a:t>
            </a:r>
          </a:p>
          <a:p>
            <a:pPr marL="0" indent="0" algn="ctr">
              <a:buNone/>
            </a:pPr>
            <a:r>
              <a:rPr lang="en-US" sz="3800" b="1" dirty="0" smtClean="0"/>
              <a:t>Applies to both </a:t>
            </a:r>
          </a:p>
          <a:p>
            <a:pPr marL="0" indent="0" algn="ctr">
              <a:buNone/>
            </a:pPr>
            <a:r>
              <a:rPr lang="en-US" sz="3800" b="1" dirty="0" smtClean="0"/>
              <a:t>VFW and VFWA members</a:t>
            </a:r>
          </a:p>
          <a:p>
            <a:pPr marL="0" indent="0" algn="ctr">
              <a:buNone/>
            </a:pPr>
            <a:r>
              <a:rPr lang="en-US" sz="3800" b="1" dirty="0" smtClean="0"/>
              <a:t>The post membership sets the </a:t>
            </a:r>
          </a:p>
          <a:p>
            <a:pPr marL="0" indent="0" algn="ctr">
              <a:buNone/>
            </a:pPr>
            <a:r>
              <a:rPr lang="en-US" sz="3800" b="1" smtClean="0"/>
              <a:t>Conduct standards</a:t>
            </a:r>
            <a:endParaRPr lang="en-US" sz="3800" b="1" dirty="0" smtClean="0"/>
          </a:p>
          <a:p>
            <a:pPr marL="0" indent="0" algn="ctr">
              <a:buNone/>
            </a:pPr>
            <a:endParaRPr lang="en-US" sz="3800" b="1" dirty="0" smtClean="0"/>
          </a:p>
        </p:txBody>
      </p:sp>
    </p:spTree>
    <p:extLst>
      <p:ext uri="{BB962C8B-B14F-4D97-AF65-F5344CB8AC3E}">
        <p14:creationId xmlns:p14="http://schemas.microsoft.com/office/powerpoint/2010/main" val="30772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141</Words>
  <Application>Microsoft Office PowerPoint</Application>
  <PresentationFormat>On-screen Show (16:10)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Times New Roman</vt:lpstr>
      <vt:lpstr>Calibri Light</vt:lpstr>
      <vt:lpstr>Arial</vt:lpstr>
      <vt:lpstr>Office Theme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CANTEEN RULES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BultD03</cp:lastModifiedBy>
  <cp:revision>229</cp:revision>
  <cp:lastPrinted>2016-04-19T19:06:27Z</cp:lastPrinted>
  <dcterms:created xsi:type="dcterms:W3CDTF">2016-02-17T16:30:26Z</dcterms:created>
  <dcterms:modified xsi:type="dcterms:W3CDTF">2024-05-27T15:10:50Z</dcterms:modified>
</cp:coreProperties>
</file>