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274643-39A2-40F6-B94E-13E27CF7C5C7}" v="1" dt="2026-04-01T15:48:26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2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custSel addSld modSld modMainMaster">
      <pc:chgData name="Ken Michael" userId="854b71d0-5cc1-4cd7-9442-61e2c47d9ff2" providerId="ADAL" clId="{476FF265-D0B7-4BBC-91EE-110BEC7B71FA}" dt="2026-04-01T15:48:37.649" v="141" actId="1076"/>
      <pc:docMkLst>
        <pc:docMk/>
      </pc:docMkLst>
      <pc:sldChg chg="addSp modSp mod">
        <pc:chgData name="Ken Michael" userId="854b71d0-5cc1-4cd7-9442-61e2c47d9ff2" providerId="ADAL" clId="{476FF265-D0B7-4BBC-91EE-110BEC7B71FA}" dt="2026-03-27T02:31:12.532" v="4" actId="1076"/>
        <pc:sldMkLst>
          <pc:docMk/>
          <pc:sldMk cId="726366791" sldId="256"/>
        </pc:sldMkLst>
        <pc:spChg chg="add mod">
          <ac:chgData name="Ken Michael" userId="854b71d0-5cc1-4cd7-9442-61e2c47d9ff2" providerId="ADAL" clId="{476FF265-D0B7-4BBC-91EE-110BEC7B71FA}" dt="2026-03-27T02:31:12.532" v="4" actId="1076"/>
          <ac:spMkLst>
            <pc:docMk/>
            <pc:sldMk cId="726366791" sldId="256"/>
            <ac:spMk id="3" creationId="{4645857D-9226-429D-227C-FC57F9BE0C42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2:31.040" v="15" actId="255"/>
        <pc:sldMkLst>
          <pc:docMk/>
          <pc:sldMk cId="1732706356" sldId="257"/>
        </pc:sldMkLst>
        <pc:spChg chg="add mod">
          <ac:chgData name="Ken Michael" userId="854b71d0-5cc1-4cd7-9442-61e2c47d9ff2" providerId="ADAL" clId="{476FF265-D0B7-4BBC-91EE-110BEC7B71FA}" dt="2026-03-27T02:32:31.040" v="15" actId="255"/>
          <ac:spMkLst>
            <pc:docMk/>
            <pc:sldMk cId="1732706356" sldId="257"/>
            <ac:spMk id="5" creationId="{6B2E442B-2FF8-51D2-2283-DB5DC0D4E6FE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4:07.010" v="41" actId="1035"/>
        <pc:sldMkLst>
          <pc:docMk/>
          <pc:sldMk cId="1758183187" sldId="258"/>
        </pc:sldMkLst>
        <pc:spChg chg="add mod">
          <ac:chgData name="Ken Michael" userId="854b71d0-5cc1-4cd7-9442-61e2c47d9ff2" providerId="ADAL" clId="{476FF265-D0B7-4BBC-91EE-110BEC7B71FA}" dt="2026-03-27T02:34:07.010" v="41" actId="1035"/>
          <ac:spMkLst>
            <pc:docMk/>
            <pc:sldMk cId="1758183187" sldId="258"/>
            <ac:spMk id="5" creationId="{DA51326A-2D01-D2B5-A5DF-128CC1F7F4A0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5:35.643" v="54" actId="1076"/>
        <pc:sldMkLst>
          <pc:docMk/>
          <pc:sldMk cId="945374943" sldId="259"/>
        </pc:sldMkLst>
        <pc:spChg chg="add mod">
          <ac:chgData name="Ken Michael" userId="854b71d0-5cc1-4cd7-9442-61e2c47d9ff2" providerId="ADAL" clId="{476FF265-D0B7-4BBC-91EE-110BEC7B71FA}" dt="2026-03-27T02:35:35.643" v="54" actId="1076"/>
          <ac:spMkLst>
            <pc:docMk/>
            <pc:sldMk cId="945374943" sldId="259"/>
            <ac:spMk id="5" creationId="{B531E2D4-8BC0-B8BA-F97D-3AC0C3497038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6:50.412" v="65" actId="255"/>
        <pc:sldMkLst>
          <pc:docMk/>
          <pc:sldMk cId="3953216935" sldId="260"/>
        </pc:sldMkLst>
        <pc:spChg chg="add mod">
          <ac:chgData name="Ken Michael" userId="854b71d0-5cc1-4cd7-9442-61e2c47d9ff2" providerId="ADAL" clId="{476FF265-D0B7-4BBC-91EE-110BEC7B71FA}" dt="2026-03-27T02:36:50.412" v="65" actId="255"/>
          <ac:spMkLst>
            <pc:docMk/>
            <pc:sldMk cId="3953216935" sldId="260"/>
            <ac:spMk id="5" creationId="{72EB567F-B297-9169-00E7-E54936ABF0CE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8:13.648" v="77" actId="255"/>
        <pc:sldMkLst>
          <pc:docMk/>
          <pc:sldMk cId="964392510" sldId="261"/>
        </pc:sldMkLst>
        <pc:spChg chg="add mod">
          <ac:chgData name="Ken Michael" userId="854b71d0-5cc1-4cd7-9442-61e2c47d9ff2" providerId="ADAL" clId="{476FF265-D0B7-4BBC-91EE-110BEC7B71FA}" dt="2026-03-27T02:38:13.648" v="77" actId="255"/>
          <ac:spMkLst>
            <pc:docMk/>
            <pc:sldMk cId="964392510" sldId="261"/>
            <ac:spMk id="5" creationId="{16E666A9-A874-0A7A-9882-FD8069C75EDC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39:37.461" v="89" actId="255"/>
        <pc:sldMkLst>
          <pc:docMk/>
          <pc:sldMk cId="200074891" sldId="262"/>
        </pc:sldMkLst>
        <pc:spChg chg="add mod">
          <ac:chgData name="Ken Michael" userId="854b71d0-5cc1-4cd7-9442-61e2c47d9ff2" providerId="ADAL" clId="{476FF265-D0B7-4BBC-91EE-110BEC7B71FA}" dt="2026-03-27T02:39:37.461" v="89" actId="255"/>
          <ac:spMkLst>
            <pc:docMk/>
            <pc:sldMk cId="200074891" sldId="262"/>
            <ac:spMk id="5" creationId="{8244E171-7A54-962B-6901-0248464357B8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41:09.671" v="113" actId="2711"/>
        <pc:sldMkLst>
          <pc:docMk/>
          <pc:sldMk cId="3496105862" sldId="263"/>
        </pc:sldMkLst>
        <pc:spChg chg="add mod">
          <ac:chgData name="Ken Michael" userId="854b71d0-5cc1-4cd7-9442-61e2c47d9ff2" providerId="ADAL" clId="{476FF265-D0B7-4BBC-91EE-110BEC7B71FA}" dt="2026-03-27T02:41:09.671" v="113" actId="2711"/>
          <ac:spMkLst>
            <pc:docMk/>
            <pc:sldMk cId="3496105862" sldId="263"/>
            <ac:spMk id="5" creationId="{AD1D4987-7062-0D6C-A25E-B350C6E937DB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42:22.431" v="125" actId="255"/>
        <pc:sldMkLst>
          <pc:docMk/>
          <pc:sldMk cId="3948850857" sldId="264"/>
        </pc:sldMkLst>
        <pc:spChg chg="add mod">
          <ac:chgData name="Ken Michael" userId="854b71d0-5cc1-4cd7-9442-61e2c47d9ff2" providerId="ADAL" clId="{476FF265-D0B7-4BBC-91EE-110BEC7B71FA}" dt="2026-03-27T02:42:22.431" v="125" actId="255"/>
          <ac:spMkLst>
            <pc:docMk/>
            <pc:sldMk cId="3948850857" sldId="264"/>
            <ac:spMk id="5" creationId="{739E145A-CD12-5C13-982C-60548255E3B1}"/>
          </ac:spMkLst>
        </pc:spChg>
      </pc:sldChg>
      <pc:sldChg chg="addSp delSp modSp new mod">
        <pc:chgData name="Ken Michael" userId="854b71d0-5cc1-4cd7-9442-61e2c47d9ff2" providerId="ADAL" clId="{476FF265-D0B7-4BBC-91EE-110BEC7B71FA}" dt="2026-03-27T02:44:02.870" v="136" actId="1076"/>
        <pc:sldMkLst>
          <pc:docMk/>
          <pc:sldMk cId="4060568937" sldId="265"/>
        </pc:sldMkLst>
        <pc:spChg chg="add mod">
          <ac:chgData name="Ken Michael" userId="854b71d0-5cc1-4cd7-9442-61e2c47d9ff2" providerId="ADAL" clId="{476FF265-D0B7-4BBC-91EE-110BEC7B71FA}" dt="2026-03-27T02:44:02.870" v="136" actId="1076"/>
          <ac:spMkLst>
            <pc:docMk/>
            <pc:sldMk cId="4060568937" sldId="265"/>
            <ac:spMk id="5" creationId="{E4935145-CB83-E474-2E0A-96D85B58D433}"/>
          </ac:spMkLst>
        </pc:spChg>
      </pc:sldChg>
      <pc:sldMasterChg chg="addSp delSp modSp mod modSldLayout">
        <pc:chgData name="Ken Michael" userId="854b71d0-5cc1-4cd7-9442-61e2c47d9ff2" providerId="ADAL" clId="{476FF265-D0B7-4BBC-91EE-110BEC7B71FA}" dt="2026-04-01T15:48:37.649" v="141" actId="1076"/>
        <pc:sldMasterMkLst>
          <pc:docMk/>
          <pc:sldMasterMk cId="3789902664" sldId="2147483648"/>
        </pc:sldMasterMkLst>
        <pc:picChg chg="del">
          <ac:chgData name="Ken Michael" userId="854b71d0-5cc1-4cd7-9442-61e2c47d9ff2" providerId="ADAL" clId="{476FF265-D0B7-4BBC-91EE-110BEC7B71FA}" dt="2026-04-01T15:48:24.502" v="139" actId="478"/>
          <ac:picMkLst>
            <pc:docMk/>
            <pc:sldMasterMk cId="3789902664" sldId="2147483648"/>
            <ac:picMk id="13" creationId="{696C364E-44D5-558E-B5E4-0A271B655C91}"/>
          </ac:picMkLst>
        </pc:picChg>
        <pc:picChg chg="add mod">
          <ac:chgData name="Ken Michael" userId="854b71d0-5cc1-4cd7-9442-61e2c47d9ff2" providerId="ADAL" clId="{476FF265-D0B7-4BBC-91EE-110BEC7B71FA}" dt="2026-04-01T15:48:37.649" v="141" actId="1076"/>
          <ac:picMkLst>
            <pc:docMk/>
            <pc:sldMasterMk cId="3789902664" sldId="2147483648"/>
            <ac:picMk id="14" creationId="{41D0032D-FDC1-6778-E778-4243E2FFECD6}"/>
          </ac:picMkLst>
        </pc:picChg>
        <pc:sldLayoutChg chg="delSp mod">
          <pc:chgData name="Ken Michael" userId="854b71d0-5cc1-4cd7-9442-61e2c47d9ff2" providerId="ADAL" clId="{476FF265-D0B7-4BBC-91EE-110BEC7B71FA}" dt="2026-04-01T15:48:20.930" v="138" actId="478"/>
          <pc:sldLayoutMkLst>
            <pc:docMk/>
            <pc:sldMasterMk cId="3789902664" sldId="2147483648"/>
            <pc:sldLayoutMk cId="2984779835" sldId="2147483649"/>
          </pc:sldLayoutMkLst>
          <pc:picChg chg="del">
            <ac:chgData name="Ken Michael" userId="854b71d0-5cc1-4cd7-9442-61e2c47d9ff2" providerId="ADAL" clId="{476FF265-D0B7-4BBC-91EE-110BEC7B71FA}" dt="2026-04-01T15:48:20.930" v="138" actId="478"/>
            <ac:picMkLst>
              <pc:docMk/>
              <pc:sldMasterMk cId="3789902664" sldId="2147483648"/>
              <pc:sldLayoutMk cId="2984779835" sldId="2147483649"/>
              <ac:picMk id="11" creationId="{517090CC-C558-F54E-B5E8-C615031128EB}"/>
            </ac:picMkLst>
          </pc:picChg>
          <pc:picChg chg="del">
            <ac:chgData name="Ken Michael" userId="854b71d0-5cc1-4cd7-9442-61e2c47d9ff2" providerId="ADAL" clId="{476FF265-D0B7-4BBC-91EE-110BEC7B71FA}" dt="2026-04-01T15:48:20.006" v="137" actId="478"/>
            <ac:picMkLst>
              <pc:docMk/>
              <pc:sldMasterMk cId="3789902664" sldId="2147483648"/>
              <pc:sldLayoutMk cId="2984779835" sldId="2147483649"/>
              <ac:picMk id="13" creationId="{BA144233-CBE0-032F-83D1-1863CFEC5B4A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05FC-473B-DBD4-5829-D5971BCC2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6263"/>
            <a:ext cx="9144000" cy="2387600"/>
          </a:xfrm>
        </p:spPr>
        <p:txBody>
          <a:bodyPr anchor="b"/>
          <a:lstStyle>
            <a:lvl1pPr algn="ctr">
              <a:defRPr sz="4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D8369-15A8-5B8B-0A39-3BFCEA97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DA5F-FE44-F505-620B-E1533F42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780E-EB96-4C98-A208-7834BD47B61C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A848-1CF5-E917-B4E8-4B3636AD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49D3-3221-68B5-D3BC-DBE2E5C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610F-44EE-265D-D389-1F3C000CF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6AB88-7F2C-E502-5BD2-8460154BDE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6C03-CD83-8CBB-D2C6-BA988956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3F7AC-7902-A4F4-9A07-9C68D79A6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988A7-5F0D-3F15-6C02-B5EB8B68F0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177-025B-F1E5-7F04-95201BC1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9B034-93D9-7686-4EC9-3D6E524B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D166-0121-D8EF-8AC3-EA5939E67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E780E-EB96-4C98-A208-7834BD47B61C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425A-C7D2-3108-45B5-14942C56C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CED24-5567-6625-191E-DD08A0904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53A2-1691-EEAA-FFE8-D6FF7024FA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C9BBD-F31E-2DA8-8234-72A0BD2761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87A0B-9FFB-263A-A6A1-8FE7AD4861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D6FE1-08F6-F9FA-C4EA-EABBC42F4A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912CDC-84E2-9FD0-DF24-6C5001C8B4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1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995B0-D26C-E0E8-71A4-B590DDC835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032D-FDC1-6778-E778-4243E2FFEC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78" y="-21818"/>
            <a:ext cx="1847443" cy="1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45857D-9226-429D-227C-FC57F9BE0C42}"/>
              </a:ext>
            </a:extLst>
          </p:cNvPr>
          <p:cNvSpPr txBox="1"/>
          <p:nvPr/>
        </p:nvSpPr>
        <p:spPr>
          <a:xfrm>
            <a:off x="2901737" y="3202909"/>
            <a:ext cx="63885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VFW Honor Guard</a:t>
            </a:r>
            <a:endParaRPr lang="en-US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36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935145-CB83-E474-2E0A-96D85B58D433}"/>
              </a:ext>
            </a:extLst>
          </p:cNvPr>
          <p:cNvSpPr txBox="1"/>
          <p:nvPr/>
        </p:nvSpPr>
        <p:spPr>
          <a:xfrm>
            <a:off x="1656835" y="2650294"/>
            <a:ext cx="8878330" cy="2290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4000"/>
              </a:lnSpc>
              <a:spcAft>
                <a:spcPts val="750"/>
              </a:spcAft>
              <a:buNone/>
            </a:pPr>
            <a:r>
              <a:rPr lang="en-US" sz="3200" b="1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"We only get one chance to get a veteran's funeral right."</a:t>
            </a:r>
            <a:r>
              <a:rPr lang="en-US" sz="3200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The Honor Guard is the most respected part of the VFW because they provide a service that money cannot buy.</a:t>
            </a:r>
            <a:endParaRPr lang="en-US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2E442B-2FF8-51D2-2283-DB5DC0D4E6FE}"/>
              </a:ext>
            </a:extLst>
          </p:cNvPr>
          <p:cNvSpPr txBox="1"/>
          <p:nvPr/>
        </p:nvSpPr>
        <p:spPr>
          <a:xfrm>
            <a:off x="533910" y="2201333"/>
            <a:ext cx="11261235" cy="4262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b="1" dirty="0">
                <a:solidFill>
                  <a:srgbClr val="1F1F1F"/>
                </a:solidFill>
                <a:effectLst/>
                <a:latin typeface="Google Sans"/>
                <a:ea typeface="Google Sans"/>
                <a:cs typeface="Google Sans"/>
              </a:rPr>
              <a:t>The Mission of the VFW Honor Guard</a:t>
            </a:r>
            <a:endParaRPr lang="en-US" sz="4400" b="1" dirty="0">
              <a:effectLst/>
              <a:latin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32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Primary Goal:</a:t>
            </a:r>
            <a:r>
              <a:rPr lang="en-US" sz="32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To ensure that no veteran who served their country is laid to rest without the dignity of military honors.</a:t>
            </a: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32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Public Face:</a:t>
            </a:r>
            <a:r>
              <a:rPr lang="en-US" sz="32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They are the visible representation of the VFW at parades, sporting events, and civic ceremonies.</a:t>
            </a: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32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Vow:</a:t>
            </a:r>
            <a:r>
              <a:rPr lang="en-US" sz="32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"To honor the dead by helping the living."</a:t>
            </a:r>
            <a:endParaRPr lang="en-US" sz="32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70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51326A-2D01-D2B5-A5DF-128CC1F7F4A0}"/>
              </a:ext>
            </a:extLst>
          </p:cNvPr>
          <p:cNvSpPr txBox="1"/>
          <p:nvPr/>
        </p:nvSpPr>
        <p:spPr>
          <a:xfrm>
            <a:off x="379465" y="2031731"/>
            <a:ext cx="11433069" cy="4589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Arial" panose="020B0604020202020204" pitchFamily="34" charset="0"/>
              </a:rPr>
              <a:t>Primary Duties – Funeral Honors</a:t>
            </a:r>
            <a:endParaRPr lang="en-US" sz="4400" b="1" dirty="0">
              <a:effectLst/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endParaRPr lang="en-US" sz="1800" b="1" u="none" strike="noStrike" dirty="0">
              <a:solidFill>
                <a:srgbClr val="1F1F1F"/>
              </a:solidFill>
              <a:effectLst/>
              <a:latin typeface="Arial" panose="020B0604020202020204" pitchFamily="34" charset="0"/>
              <a:ea typeface="Google Sans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"Final Salute":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Providing a rifle volley (three volleys), the sounding of </a:t>
            </a:r>
            <a:r>
              <a:rPr lang="en-US" sz="2400" i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Taps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, and the ceremonial folding and presentation of the United States Flag.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Coordination with DoD: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While the Active-Duty military provides the two-person flag fold, the VFW Honor Guard often provides the full rifle squad and Chaplain services when the military cannot.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Ritual: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Conducting the "VFW Funeral Ritual" at the funeral home or graveside, which includes the placement of the Evergreen (symbol of immortality) and the White Flower (symbol of purity).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18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31E2D4-8BC0-B8BA-F97D-3AC0C3497038}"/>
              </a:ext>
            </a:extLst>
          </p:cNvPr>
          <p:cNvSpPr txBox="1"/>
          <p:nvPr/>
        </p:nvSpPr>
        <p:spPr>
          <a:xfrm>
            <a:off x="354918" y="1741919"/>
            <a:ext cx="11482164" cy="5116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4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Community &amp; Civic Duties</a:t>
            </a:r>
            <a:endParaRPr lang="en-US" sz="44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Color Guard: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Presenting and Posting the Colors at Post meetings, District conventions, and local civic events (e.g., high school football games, city council meetings).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Parades: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Leading local parades as the "vanguard," carrying the American Flag and the VFW Post Flag.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Flag Retirement: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Conducting solemn "Flag Retirement Ceremonies" for unserviceable American flags, ensuring they are destroyed in a dignified manner (usually by fire).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Education: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Visiting schools to teach students about flag etiquette and the meaning of the 13 folds of the flag.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37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EB567F-B297-9169-00E7-E54936ABF0CE}"/>
              </a:ext>
            </a:extLst>
          </p:cNvPr>
          <p:cNvSpPr txBox="1"/>
          <p:nvPr/>
        </p:nvSpPr>
        <p:spPr>
          <a:xfrm>
            <a:off x="233202" y="2076664"/>
            <a:ext cx="11758325" cy="4133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The Honor Guard Uniform (The "Standard")</a:t>
            </a:r>
            <a:endParaRPr lang="en-US" sz="36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Uniformity is Key: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Every member must look identical. This usually includes: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VFW Garrison Cap (the "cereal bowl" or "side cap").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White or Black gloves (depending on Post tradition).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Honor Guard tab or patch on the left shoulder.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Polished brass and spit-shined shoes.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Rule: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If you are in the Honor Guard uniform, you are "on duty." No drinking alcohol and no unprofessional behavior until the uniform is removed or the "cover" is taken off.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21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E666A9-A874-0A7A-9882-FD8069C75EDC}"/>
              </a:ext>
            </a:extLst>
          </p:cNvPr>
          <p:cNvSpPr txBox="1"/>
          <p:nvPr/>
        </p:nvSpPr>
        <p:spPr>
          <a:xfrm>
            <a:off x="305822" y="1973173"/>
            <a:ext cx="11580355" cy="4203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Training and Equipment</a:t>
            </a:r>
            <a:endParaRPr lang="en-US" sz="40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Drill and Ceremonies: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Constant practice is required for the "Manual of Arms" (how to handle the rifle) and marching maneuvers.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Rifle Maintenance: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Cleaning and securing the M1 Garand or other ceremonial rifles.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Ammunition Accountability: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Strictly tracking blank ammunition used during ceremonies.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Bugler: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If a live bugler isn't available, the Honor Guard manages the "Digital Bugle" (an insert that plays </a:t>
            </a:r>
            <a:r>
              <a:rPr lang="en-US" sz="2400" i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Taps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).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9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4E171-7A54-962B-6901-0248464357B8}"/>
              </a:ext>
            </a:extLst>
          </p:cNvPr>
          <p:cNvSpPr txBox="1"/>
          <p:nvPr/>
        </p:nvSpPr>
        <p:spPr>
          <a:xfrm>
            <a:off x="256727" y="2055627"/>
            <a:ext cx="11678545" cy="4680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Eligibility and The "Post Captain"</a:t>
            </a:r>
            <a:endParaRPr lang="en-US" sz="40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Captain of the Guard: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An appointed position. They coordinate with funeral directors, manage the schedule, and ensure all members are trained.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Eligibility: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Any member in good standing who can perform the physical requirements (standing for long periods, marching, and firing a rifle).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800" b="1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The Commitment:</a:t>
            </a:r>
            <a:r>
              <a:rPr lang="en-US" sz="2800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Members must be "on call." Funerals often happen on short notice during the workweek.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74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1D4987-7062-0D6C-A25E-B350C6E937DB}"/>
              </a:ext>
            </a:extLst>
          </p:cNvPr>
          <p:cNvSpPr txBox="1"/>
          <p:nvPr/>
        </p:nvSpPr>
        <p:spPr>
          <a:xfrm>
            <a:off x="351849" y="2008330"/>
            <a:ext cx="11488301" cy="4759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Common Mistakes (The "Pitfalls")</a:t>
            </a:r>
            <a:endParaRPr lang="en-US" sz="40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Poor Timing: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</a:t>
            </a:r>
            <a:r>
              <a:rPr lang="en-US" sz="2800" i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Taps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being played too fast or the rifle volley being "ragged" (not firing in unison).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Improper Flag Handling: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Letting the flag touch the ground or folding it loosely.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Unprofessionalism: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Chatting or joking while in sight of the grieving family.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8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Equipment Failure:</a:t>
            </a:r>
            <a:r>
              <a:rPr lang="en-US" sz="28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Not checking the rifles or the digital bugle battery before the ceremony starts.</a:t>
            </a:r>
            <a:endParaRPr lang="en-US" sz="28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0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145A-CD12-5C13-982C-60548255E3B1}"/>
              </a:ext>
            </a:extLst>
          </p:cNvPr>
          <p:cNvSpPr txBox="1"/>
          <p:nvPr/>
        </p:nvSpPr>
        <p:spPr>
          <a:xfrm>
            <a:off x="347019" y="2156058"/>
            <a:ext cx="11497962" cy="4203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b="1" dirty="0">
                <a:solidFill>
                  <a:srgbClr val="1F1F1F"/>
                </a:solidFill>
                <a:effectLst/>
                <a:latin typeface="Arial Black" panose="020B0A04020102020204" pitchFamily="34" charset="0"/>
                <a:ea typeface="Google Sans"/>
                <a:cs typeface="Google Sans"/>
              </a:rPr>
              <a:t>Monthly "Battle Rhythm" Checklist</a:t>
            </a:r>
            <a:endParaRPr lang="en-US" sz="4000" b="1" dirty="0">
              <a:effectLst/>
              <a:latin typeface="Arial Black" panose="020B0A040201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[ ] </a:t>
            </a: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Rehearsal: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Conduct at least one "Dry Run" of the rifle volley and flag fold per month.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[ ] </a:t>
            </a: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Uniform Inspection: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Ensure all members' uniforms are clean, pressed, and fit correctly.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[ ] </a:t>
            </a: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Community Outreach: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Reach out to local funeral homes to remind them the VFW Honor Guard is available.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[ ] </a:t>
            </a:r>
            <a:r>
              <a:rPr lang="en-US" sz="2400" b="1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Documentation:</a:t>
            </a:r>
            <a:r>
              <a:rPr lang="en-US" sz="2400" u="none" strike="noStrike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Google Sans"/>
                <a:cs typeface="Arial" panose="020B0604020202020204" pitchFamily="34" charset="0"/>
              </a:rPr>
              <a:t> Report all "Community Service" hours and "Funeral Honors" performed to the Post Adjutant for "All-State" credit.</a:t>
            </a:r>
            <a:endParaRPr lang="en-US" sz="24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50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Props1.xml><?xml version="1.0" encoding="utf-8"?>
<ds:datastoreItem xmlns:ds="http://schemas.openxmlformats.org/officeDocument/2006/customXml" ds:itemID="{AB8232C0-8D21-4B11-B72A-E2FA4C2D6445}"/>
</file>

<file path=customXml/itemProps2.xml><?xml version="1.0" encoding="utf-8"?>
<ds:datastoreItem xmlns:ds="http://schemas.openxmlformats.org/officeDocument/2006/customXml" ds:itemID="{02F0827E-A10B-451B-BA5D-EAAC4D9730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5C5740-40B8-40B5-97A2-318C3B89B53E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747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Kirkman Michael</dc:creator>
  <cp:lastModifiedBy>Ken Michael</cp:lastModifiedBy>
  <cp:revision>2</cp:revision>
  <dcterms:created xsi:type="dcterms:W3CDTF">2026-03-04T19:04:48Z</dcterms:created>
  <dcterms:modified xsi:type="dcterms:W3CDTF">2026-04-01T15:48:48Z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