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9" r:id="rId5"/>
    <p:sldId id="275" r:id="rId6"/>
    <p:sldId id="270" r:id="rId7"/>
    <p:sldId id="271" r:id="rId8"/>
    <p:sldId id="272" r:id="rId9"/>
    <p:sldId id="273" r:id="rId10"/>
    <p:sldId id="265" r:id="rId11"/>
    <p:sldId id="277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>
        <p:scale>
          <a:sx n="103" d="100"/>
          <a:sy n="103" d="100"/>
        </p:scale>
        <p:origin x="-2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custSel addSld delSld modSld">
      <pc:chgData name="Ken Michael" userId="854b71d0-5cc1-4cd7-9442-61e2c47d9ff2" providerId="ADAL" clId="{476FF265-D0B7-4BBC-91EE-110BEC7B71FA}" dt="2026-08-15T15:14:57.585" v="32" actId="1076"/>
      <pc:docMkLst>
        <pc:docMk/>
      </pc:docMkLst>
      <pc:sldChg chg="modSp mod">
        <pc:chgData name="Ken Michael" userId="854b71d0-5cc1-4cd7-9442-61e2c47d9ff2" providerId="ADAL" clId="{476FF265-D0B7-4BBC-91EE-110BEC7B71FA}" dt="2026-08-15T15:14:57.585" v="32" actId="1076"/>
        <pc:sldMkLst>
          <pc:docMk/>
          <pc:sldMk cId="2228052034" sldId="272"/>
        </pc:sldMkLst>
        <pc:picChg chg="mod">
          <ac:chgData name="Ken Michael" userId="854b71d0-5cc1-4cd7-9442-61e2c47d9ff2" providerId="ADAL" clId="{476FF265-D0B7-4BBC-91EE-110BEC7B71FA}" dt="2026-08-15T15:14:57.585" v="32" actId="1076"/>
          <ac:picMkLst>
            <pc:docMk/>
            <pc:sldMk cId="2228052034" sldId="272"/>
            <ac:picMk id="5" creationId="{F36292BC-0EF2-9F93-35BC-2C835AFA50E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FCD36-E8DB-485E-91B6-78979549EC1C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890F0-81E7-4798-B82D-283D5E0AA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48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890F0-81E7-4798-B82D-283D5E0AA1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01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05FC-473B-DBD4-5829-D5971BCC2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6263"/>
            <a:ext cx="9144000" cy="2387600"/>
          </a:xfrm>
        </p:spPr>
        <p:txBody>
          <a:bodyPr anchor="b"/>
          <a:lstStyle>
            <a:lvl1pPr algn="ctr">
              <a:defRPr sz="4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D8369-15A8-5B8B-0A39-3BFCEA97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DA5F-FE44-F505-620B-E1533F42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780E-EB96-4C98-A208-7834BD47B61C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A848-1CF5-E917-B4E8-4B3636AD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49D3-3221-68B5-D3BC-DBE2E5C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610F-44EE-265D-D389-1F3C000CF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6AB88-7F2C-E502-5BD2-8460154BDE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6C03-CD83-8CBB-D2C6-BA988956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3F7AC-7902-A4F4-9A07-9C68D79A6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988A7-5F0D-3F15-6C02-B5EB8B68F0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177-025B-F1E5-7F04-95201BC1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9B034-93D9-7686-4EC9-3D6E524B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D166-0121-D8EF-8AC3-EA5939E67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E780E-EB96-4C98-A208-7834BD47B61C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425A-C7D2-3108-45B5-14942C56C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CED24-5567-6625-191E-DD08A0904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53A2-1691-EEAA-FFE8-D6FF7024FA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C9BBD-F31E-2DA8-8234-72A0BD2761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87A0B-9FFB-263A-A6A1-8FE7AD4861E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D6FE1-08F6-F9FA-C4EA-EABBC42F4A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912CDC-84E2-9FD0-DF24-6C5001C8B4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1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995B0-D26C-E0E8-71A4-B590DDC835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032D-FDC1-6778-E778-4243E2FFEC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67" y="-21818"/>
            <a:ext cx="1847443" cy="1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vfwfl.org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1E2C7-F46A-0E26-3EEA-86405208C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17924"/>
            <a:ext cx="9144000" cy="2387600"/>
          </a:xfrm>
        </p:spPr>
        <p:txBody>
          <a:bodyPr/>
          <a:lstStyle/>
          <a:p>
            <a:r>
              <a:rPr lang="en-US" dirty="0"/>
              <a:t>Florida Dashboard Training</a:t>
            </a:r>
          </a:p>
        </p:txBody>
      </p:sp>
    </p:spTree>
    <p:extLst>
      <p:ext uri="{BB962C8B-B14F-4D97-AF65-F5344CB8AC3E}">
        <p14:creationId xmlns:p14="http://schemas.microsoft.com/office/powerpoint/2010/main" val="246566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DEE1-C71A-19E4-AFE4-23BEDFE449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Florida Department Dashboard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75893-54C4-361B-555F-BFB211C7D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670" y="3602038"/>
            <a:ext cx="10402330" cy="1655762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Visual Tool using color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Helps the Department track all the important things a post/district is doing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Post Commander/District Commander can track what still needs to be done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200" dirty="0"/>
              <a:t>Can help foster competition between posts/districts</a:t>
            </a:r>
          </a:p>
        </p:txBody>
      </p:sp>
    </p:spTree>
    <p:extLst>
      <p:ext uri="{BB962C8B-B14F-4D97-AF65-F5344CB8AC3E}">
        <p14:creationId xmlns:p14="http://schemas.microsoft.com/office/powerpoint/2010/main" val="371846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4D8F0F-3B0D-6C22-F362-AF6E1FA8D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10768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dirty="0"/>
              <a:t>Go to </a:t>
            </a:r>
            <a:r>
              <a:rPr lang="en-US" sz="4000" dirty="0">
                <a:hlinkClick r:id="rId2"/>
              </a:rPr>
              <a:t>www.vfwfl.org</a:t>
            </a:r>
            <a:endParaRPr lang="en-US" sz="4000" dirty="0"/>
          </a:p>
          <a:p>
            <a:r>
              <a:rPr lang="en-US" sz="4000" dirty="0"/>
              <a:t>Click on Login then Members Only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3B0DB8-9F96-2C44-3CCA-F6B8F9E93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232" y="3766530"/>
            <a:ext cx="12282773" cy="64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3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708CF9-5860-022D-986E-1759135B0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20373"/>
            <a:ext cx="9144000" cy="1655762"/>
          </a:xfrm>
        </p:spPr>
        <p:txBody>
          <a:bodyPr/>
          <a:lstStyle/>
          <a:p>
            <a:r>
              <a:rPr lang="en-US" dirty="0"/>
              <a:t>Enter your VFW Member ID #</a:t>
            </a:r>
          </a:p>
          <a:p>
            <a:r>
              <a:rPr lang="en-US" dirty="0"/>
              <a:t>The Password is your last name</a:t>
            </a:r>
          </a:p>
          <a:p>
            <a:r>
              <a:rPr lang="en-US" dirty="0"/>
              <a:t>Then Click Login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8F3113-DEE0-5B95-5EA3-2044F31CC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321270"/>
            <a:ext cx="9560563" cy="34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8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EF82D0C-4955-BAD5-04CC-EF48DF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88335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/>
              <a:t>Once you have logged in,</a:t>
            </a:r>
          </a:p>
          <a:p>
            <a:r>
              <a:rPr lang="en-US" sz="3600" dirty="0"/>
              <a:t>Click on Dashboard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6292BC-0EF2-9F93-35BC-2C835AFA5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746" y="3175486"/>
            <a:ext cx="9646508" cy="36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5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47F9FC8-4DD2-0887-AE56-5FCB5F0AA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82157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/>
              <a:t>In the upper left of the Dashboard, you can sort by district and post.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06F476-BBC3-81BC-0B9A-FD1D62A61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69" y="3649243"/>
            <a:ext cx="22908826" cy="2516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060051-528F-0F7E-A800-AE5D819E9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69" y="4390080"/>
            <a:ext cx="11650185" cy="149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4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D9B8-7AFD-E025-0C1C-46AF4EA58D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7DEBA-3B49-24FF-DF84-636974C6CE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50A0F-6658-DFCC-CC1F-348A3C533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8" y="2261903"/>
            <a:ext cx="12111184" cy="432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7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A5650-A3C6-1526-381C-FCA566F8C8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8A651-9070-54B8-A289-8F71DD4AC6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4A514E-DFEA-B2A1-D37D-3B112AC92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33" y="1903025"/>
            <a:ext cx="12047349" cy="511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36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CCCE-8B15-DBFF-72E0-680FDEA6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92888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dirty="0"/>
              <a:t>Remember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44AA1-C5AF-819D-005B-7FAE8CF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3677513"/>
            <a:ext cx="10658475" cy="165576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600" dirty="0"/>
              <a:t>The Dashboard is a tool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600" dirty="0"/>
              <a:t>As an officer of the Post/District, it is your tool. Use It!!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600" dirty="0"/>
              <a:t>Make sure you visit it often.</a:t>
            </a:r>
          </a:p>
        </p:txBody>
      </p:sp>
    </p:spTree>
    <p:extLst>
      <p:ext uri="{BB962C8B-B14F-4D97-AF65-F5344CB8AC3E}">
        <p14:creationId xmlns:p14="http://schemas.microsoft.com/office/powerpoint/2010/main" val="195332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683C68-B504-4256-9067-D76B4797F3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714df-e79a-4ef3-aa3f-b7f860196f2e"/>
    <ds:schemaRef ds:uri="1cbc2358-1452-4882-96bf-62c1355d9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5C5740-40B8-40B5-97A2-318C3B89B53E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customXml/itemProps3.xml><?xml version="1.0" encoding="utf-8"?>
<ds:datastoreItem xmlns:ds="http://schemas.openxmlformats.org/officeDocument/2006/customXml" ds:itemID="{02F0827E-A10B-451B-BA5D-EAAC4D973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130</Words>
  <Application>Microsoft Office PowerPoint</Application>
  <PresentationFormat>Widescreen</PresentationFormat>
  <Paragraphs>19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Arial Black</vt:lpstr>
      <vt:lpstr>Wingdings</vt:lpstr>
      <vt:lpstr>Office Theme</vt:lpstr>
      <vt:lpstr>Florida Dashboard Training</vt:lpstr>
      <vt:lpstr>The Florida Department Dashboard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Kirkman Michael</dc:creator>
  <cp:lastModifiedBy>Ken Michael</cp:lastModifiedBy>
  <cp:revision>3</cp:revision>
  <dcterms:created xsi:type="dcterms:W3CDTF">2026-03-04T19:04:48Z</dcterms:created>
  <dcterms:modified xsi:type="dcterms:W3CDTF">2026-08-15T15:15:07Z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