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4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5" r:id="rId24"/>
    <p:sldId id="276" r:id="rId25"/>
    <p:sldId id="278" r:id="rId26"/>
    <p:sldId id="279" r:id="rId27"/>
    <p:sldId id="280" r:id="rId28"/>
    <p:sldId id="281" r:id="rId29"/>
    <p:sldId id="282" r:id="rId30"/>
    <p:sldId id="277" r:id="rId31"/>
    <p:sldId id="283" r:id="rId32"/>
    <p:sldId id="284" r:id="rId33"/>
    <p:sldId id="287" r:id="rId34"/>
    <p:sldId id="285" r:id="rId35"/>
    <p:sldId id="28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2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 Michael" userId="854b71d0-5cc1-4cd7-9442-61e2c47d9ff2" providerId="ADAL" clId="{476FF265-D0B7-4BBC-91EE-110BEC7B71FA}"/>
    <pc:docChg chg="undo custSel addSld delSld modSld sldOrd modMainMaster">
      <pc:chgData name="Ken Michael" userId="854b71d0-5cc1-4cd7-9442-61e2c47d9ff2" providerId="ADAL" clId="{476FF265-D0B7-4BBC-91EE-110BEC7B71FA}" dt="2026-05-14T16:04:37.399" v="1442" actId="1076"/>
      <pc:docMkLst>
        <pc:docMk/>
      </pc:docMkLst>
      <pc:sldChg chg="modSp new mod">
        <pc:chgData name="Ken Michael" userId="854b71d0-5cc1-4cd7-9442-61e2c47d9ff2" providerId="ADAL" clId="{476FF265-D0B7-4BBC-91EE-110BEC7B71FA}" dt="2026-05-14T16:04:37.399" v="1442" actId="1076"/>
        <pc:sldMkLst>
          <pc:docMk/>
          <pc:sldMk cId="2572362109" sldId="287"/>
        </pc:sldMkLst>
        <pc:spChg chg="mod">
          <ac:chgData name="Ken Michael" userId="854b71d0-5cc1-4cd7-9442-61e2c47d9ff2" providerId="ADAL" clId="{476FF265-D0B7-4BBC-91EE-110BEC7B71FA}" dt="2026-05-14T15:57:10.249" v="904" actId="1076"/>
          <ac:spMkLst>
            <pc:docMk/>
            <pc:sldMk cId="2572362109" sldId="287"/>
            <ac:spMk id="2" creationId="{A0421229-1DC0-1CD8-E24D-06EDF034BFD7}"/>
          </ac:spMkLst>
        </pc:spChg>
        <pc:spChg chg="mod">
          <ac:chgData name="Ken Michael" userId="854b71d0-5cc1-4cd7-9442-61e2c47d9ff2" providerId="ADAL" clId="{476FF265-D0B7-4BBC-91EE-110BEC7B71FA}" dt="2026-05-14T16:04:37.399" v="1442" actId="1076"/>
          <ac:spMkLst>
            <pc:docMk/>
            <pc:sldMk cId="2572362109" sldId="287"/>
            <ac:spMk id="3" creationId="{424851D5-F8EB-D45D-CC45-7585E98B7A2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C05FC-473B-DBD4-5829-D5971BCC2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6263"/>
            <a:ext cx="9144000" cy="2387600"/>
          </a:xfrm>
        </p:spPr>
        <p:txBody>
          <a:bodyPr anchor="b"/>
          <a:lstStyle>
            <a:lvl1pPr algn="ctr">
              <a:defRPr sz="4000"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D8369-15A8-5B8B-0A39-3BFCEA97C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DDA5F-FE44-F505-620B-E1533F42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780E-EB96-4C98-A208-7834BD47B61C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1A848-1CF5-E917-B4E8-4B3636AD0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749D3-3221-68B5-D3BC-DBE2E5CB0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9B610F-44EE-265D-D389-1F3C000CF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46AB88-7F2C-E502-5BD2-8460154BDE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5B6C03-CD83-8CBB-D2C6-BA988956CC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C3F7AC-7902-A4F4-9A07-9C68D79A69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988A7-5F0D-3F15-6C02-B5EB8B68F0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79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5BB177-025B-F1E5-7F04-95201BC1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9B034-93D9-7686-4EC9-3D6E524BB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4D166-0121-D8EF-8AC3-EA5939E67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BE780E-EB96-4C98-A208-7834BD47B61C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B425A-C7D2-3108-45B5-14942C56C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CED24-5567-6625-191E-DD08A0904C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D953A2-1691-EEAA-FFE8-D6FF7024FA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2C9BBD-F31E-2DA8-8234-72A0BD2761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F87A0B-9FFB-263A-A6A1-8FE7AD4861E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0D6FE1-08F6-F9FA-C4EA-EABBC42F4A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912CDC-84E2-9FD0-DF24-6C5001C8B4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1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E995B0-D26C-E0E8-71A4-B590DDC835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D0032D-FDC1-6778-E778-4243E2FFECD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867" y="-80453"/>
            <a:ext cx="1847443" cy="184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0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2BF9D-96A2-AD51-050A-CEB7FF9FF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/>
          <a:lstStyle/>
          <a:p>
            <a:r>
              <a:rPr lang="en-US" dirty="0"/>
              <a:t>AI Class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36A1EC-F82B-5D6F-4BEE-262CDA4F8F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At this time, I would like you to pull out your phone and download Google Gemini from the Play Store or Apple App Store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Logo should look this: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CAD78F-A6E1-AD98-AC0E-9189B167D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795" y="4834631"/>
            <a:ext cx="1947909" cy="194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366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74E18F-5D43-5F17-5FE7-177C4458372E}"/>
              </a:ext>
            </a:extLst>
          </p:cNvPr>
          <p:cNvSpPr txBox="1"/>
          <p:nvPr/>
        </p:nvSpPr>
        <p:spPr>
          <a:xfrm>
            <a:off x="417250" y="2114612"/>
            <a:ext cx="11461072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5400" b="1" dirty="0">
                <a:latin typeface="Arial Black" panose="020B0A04020102020204" pitchFamily="34" charset="0"/>
              </a:rPr>
              <a:t>Live Demo / "Try It Now”</a:t>
            </a:r>
          </a:p>
          <a:p>
            <a:pPr algn="ctr">
              <a:buNone/>
            </a:pPr>
            <a:endParaRPr lang="en-US" sz="3600" b="1" dirty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Prompt Example 1: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"Write a recruitment letter for a 22-year-old veteran who just returned from overseas, explaining why the VFW is still relevant today."</a:t>
            </a:r>
          </a:p>
        </p:txBody>
      </p:sp>
    </p:spTree>
    <p:extLst>
      <p:ext uri="{BB962C8B-B14F-4D97-AF65-F5344CB8AC3E}">
        <p14:creationId xmlns:p14="http://schemas.microsoft.com/office/powerpoint/2010/main" val="1031409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E190E-B0D3-DE2A-AA4B-278A98DF3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5FDDB12-33A6-BC39-E72A-D5008F950061}"/>
              </a:ext>
            </a:extLst>
          </p:cNvPr>
          <p:cNvSpPr txBox="1"/>
          <p:nvPr/>
        </p:nvSpPr>
        <p:spPr>
          <a:xfrm>
            <a:off x="417250" y="2114612"/>
            <a:ext cx="1146107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Arial Black" panose="020B0A04020102020204" pitchFamily="34" charset="0"/>
              </a:rPr>
              <a:t>Live Demo / “Try It Now”</a:t>
            </a:r>
          </a:p>
          <a:p>
            <a:pPr algn="ctr">
              <a:buNone/>
            </a:pPr>
            <a:endParaRPr lang="en-US" sz="3600" b="1" dirty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Prompt Example 2: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"Give me five ideas for a community service project that a small VFW Post can do on a $500 budget.”</a:t>
            </a:r>
          </a:p>
        </p:txBody>
      </p:sp>
    </p:spTree>
    <p:extLst>
      <p:ext uri="{BB962C8B-B14F-4D97-AF65-F5344CB8AC3E}">
        <p14:creationId xmlns:p14="http://schemas.microsoft.com/office/powerpoint/2010/main" val="3589924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39D23-5B3A-8EF2-CCC9-E4B623618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4507AB-C239-9601-C34B-15B748E681C1}"/>
              </a:ext>
            </a:extLst>
          </p:cNvPr>
          <p:cNvSpPr txBox="1"/>
          <p:nvPr/>
        </p:nvSpPr>
        <p:spPr>
          <a:xfrm>
            <a:off x="417250" y="2114612"/>
            <a:ext cx="11461072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5400" b="1" dirty="0">
                <a:latin typeface="Arial Black" panose="020B0A04020102020204" pitchFamily="34" charset="0"/>
              </a:rPr>
              <a:t>Live Demo / “Try It Now”</a:t>
            </a:r>
          </a:p>
          <a:p>
            <a:pPr algn="ctr">
              <a:buNone/>
            </a:pPr>
            <a:endParaRPr lang="en-US" sz="3600" b="1" dirty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Prompt Example 3: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“Write a 3-minute speech about D-Day as a VFW Commander to members of the post, Auxiliary and guests.”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92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68203-6117-ACC1-876B-DD10331A8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Types of AI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999B4B-D9E3-0B9E-0ED8-3A53BD35A6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Not all AI are created equal. </a:t>
            </a:r>
          </a:p>
          <a:p>
            <a:r>
              <a:rPr lang="en-US" sz="3200" dirty="0"/>
              <a:t>There are AI that specialize in different things.</a:t>
            </a:r>
          </a:p>
        </p:txBody>
      </p:sp>
    </p:spTree>
    <p:extLst>
      <p:ext uri="{BB962C8B-B14F-4D97-AF65-F5344CB8AC3E}">
        <p14:creationId xmlns:p14="http://schemas.microsoft.com/office/powerpoint/2010/main" val="1055993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3E83703-2B6E-8522-75DF-F879C873E9EA}"/>
              </a:ext>
            </a:extLst>
          </p:cNvPr>
          <p:cNvSpPr txBox="1"/>
          <p:nvPr/>
        </p:nvSpPr>
        <p:spPr>
          <a:xfrm>
            <a:off x="258932" y="2274838"/>
            <a:ext cx="11674136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The "Scribes" (Text &amp; Communication)</a:t>
            </a:r>
          </a:p>
          <a:p>
            <a:pPr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These tools are best for drafting newsletters, summarizing meeting minutes, or writing letters to local government.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ChatGPT (OpenAI):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"All-Purpose Clerk." It is the most famous and versatile. Use it for brainstorming event ideas, writing speeches, or explaining complex VA jargon in simple terms.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Claude (Anthropic):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"Professional Writer." Known for having a more "human" and less robotic tone. It’s excellent for writing formal grants or sensitive emails where you need a nuanced touch.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Grammarly: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"Chief Proofreader." It doesn't just fix spelling; it helps ensure your Post’s communications sound professional, respectful, and clear.</a:t>
            </a:r>
          </a:p>
        </p:txBody>
      </p:sp>
    </p:spTree>
    <p:extLst>
      <p:ext uri="{BB962C8B-B14F-4D97-AF65-F5344CB8AC3E}">
        <p14:creationId xmlns:p14="http://schemas.microsoft.com/office/powerpoint/2010/main" val="3095833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CCEC08-29C7-2D1C-ECCB-EF3ADFFEF68C}"/>
              </a:ext>
            </a:extLst>
          </p:cNvPr>
          <p:cNvSpPr txBox="1"/>
          <p:nvPr/>
        </p:nvSpPr>
        <p:spPr>
          <a:xfrm>
            <a:off x="329953" y="2244194"/>
            <a:ext cx="1153209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The "Intelligence Officers" (Search &amp; Research)</a:t>
            </a:r>
          </a:p>
          <a:p>
            <a:pPr algn="ctr">
              <a:buNone/>
            </a:pPr>
            <a:endParaRPr lang="en-US" sz="2400" b="1" dirty="0">
              <a:latin typeface="Arial Black" panose="020B0A04020102020204" pitchFamily="34" charset="0"/>
            </a:endParaRPr>
          </a:p>
          <a:p>
            <a:pPr>
              <a:buNone/>
            </a:pPr>
            <a:r>
              <a:rPr lang="en-US" sz="2800" dirty="0"/>
              <a:t>Unlike a regular Google search, these tools read the pages for you and give you a summarized answer with citations.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Perplexity AI:</a:t>
            </a:r>
            <a:r>
              <a:rPr lang="en-US" sz="2800" dirty="0"/>
              <a:t> The "Fact Finder." If you need to find a specific VFW bylaw or check the latest updates on the PACT Act, Perplexity searches the live internet and tells you exactly where it found the information.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Gemini (Google):</a:t>
            </a:r>
            <a:r>
              <a:rPr lang="en-US" sz="2800" dirty="0"/>
              <a:t> The "Navigator." Because it’s built by Google, it’s great at summarizing info from your emails, Google Docs, or finding a Post's location and hours instantly.</a:t>
            </a:r>
          </a:p>
        </p:txBody>
      </p:sp>
    </p:spTree>
    <p:extLst>
      <p:ext uri="{BB962C8B-B14F-4D97-AF65-F5344CB8AC3E}">
        <p14:creationId xmlns:p14="http://schemas.microsoft.com/office/powerpoint/2010/main" val="778761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076FAE-6C6F-9CDC-BC45-00D7918D47A0}"/>
              </a:ext>
            </a:extLst>
          </p:cNvPr>
          <p:cNvSpPr txBox="1"/>
          <p:nvPr/>
        </p:nvSpPr>
        <p:spPr>
          <a:xfrm>
            <a:off x="343269" y="1923273"/>
            <a:ext cx="1150546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>
                <a:latin typeface="Arial Black" panose="020B0A04020102020204" pitchFamily="34" charset="0"/>
              </a:rPr>
              <a:t>The "Combat Camera" (Images &amp; Visuals)</a:t>
            </a:r>
          </a:p>
          <a:p>
            <a:pPr algn="ctr">
              <a:buNone/>
            </a:pPr>
            <a:endParaRPr lang="en-US" sz="1400" b="1" dirty="0">
              <a:latin typeface="Arial Black" panose="020B0A04020102020204" pitchFamily="34" charset="0"/>
            </a:endParaRPr>
          </a:p>
          <a:p>
            <a:pPr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These tools create high-quality images from just a text description. Perfect for flyers, recruitment posters, or social media.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Midjourney: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"Artist." It produces the most high-end, cinematic images. Great for creating powerful, "movie-poster" style visuals for Memorial Day or Veterans Day events.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Nano Banana 2 (Gemini):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"Fast Designer." Optimized for speed and ease of use. You can ask it to "Generate an image of a vintage Jeep at a VFW fundraiser," and it will give you several options in seconds.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Adobe Firefly: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"Safe Choice." Everything it creates is "commercially safe," meaning you don't have to worry about copyright issues when printing it on official Post banners.</a:t>
            </a:r>
          </a:p>
        </p:txBody>
      </p:sp>
    </p:spTree>
    <p:extLst>
      <p:ext uri="{BB962C8B-B14F-4D97-AF65-F5344CB8AC3E}">
        <p14:creationId xmlns:p14="http://schemas.microsoft.com/office/powerpoint/2010/main" val="3571038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95F9D0-BBA2-A6D8-59FE-F9CC386FB5EC}"/>
              </a:ext>
            </a:extLst>
          </p:cNvPr>
          <p:cNvSpPr txBox="1"/>
          <p:nvPr/>
        </p:nvSpPr>
        <p:spPr>
          <a:xfrm>
            <a:off x="294443" y="2052897"/>
            <a:ext cx="1160311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>
                <a:latin typeface="Arial Black" panose="020B0A04020102020204" pitchFamily="34" charset="0"/>
              </a:rPr>
              <a:t>The "Signal Corps" (Audio &amp; Video)</a:t>
            </a:r>
          </a:p>
          <a:p>
            <a:pPr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Tools for saving time on video production or making old audio usable.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Otter.ai / Fireflies: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"Court Reporter." These join your Zoom or in-person meetings and automatically create a written transcript and a list of "who promised to do what."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Descript: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"Magic Editor." If you record a video and say "um" or "uh" too much, you can literally delete the words from the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transcript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the AI deletes them from the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automatically.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HeyGen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"Digital Spokesman." You can take a photo of a veteran, upload a script, and the AI will make the photo "talk" to deliver a message. (Great for "living history" projects).</a:t>
            </a:r>
          </a:p>
        </p:txBody>
      </p:sp>
    </p:spTree>
    <p:extLst>
      <p:ext uri="{BB962C8B-B14F-4D97-AF65-F5344CB8AC3E}">
        <p14:creationId xmlns:p14="http://schemas.microsoft.com/office/powerpoint/2010/main" val="2448313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7D3D9-611A-650B-4299-3E94CEC9A7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3080" y="327272"/>
            <a:ext cx="9144000" cy="2387600"/>
          </a:xfrm>
        </p:spPr>
        <p:txBody>
          <a:bodyPr/>
          <a:lstStyle/>
          <a:p>
            <a:r>
              <a:rPr lang="en-US" dirty="0"/>
              <a:t>Things to 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A7ED13-4012-24F5-DB98-A9687502D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926" y="2918457"/>
            <a:ext cx="11301274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1. The "Recruiter" (For Emails/Texts)</a:t>
            </a:r>
          </a:p>
          <a:p>
            <a:pPr algn="l"/>
            <a:r>
              <a:rPr lang="en-US" dirty="0"/>
              <a:t>"Write a short, welcoming text to a new veteran inviting them to join our VFW Post. Mention brotherhood and local support."</a:t>
            </a:r>
          </a:p>
          <a:p>
            <a:pPr algn="l"/>
            <a:r>
              <a:rPr lang="en-US" b="1" dirty="0"/>
              <a:t>2. The "Secretary" (For Meeting Notes)</a:t>
            </a:r>
          </a:p>
          <a:p>
            <a:pPr algn="l"/>
            <a:r>
              <a:rPr lang="en-US" dirty="0"/>
              <a:t>"Turn these messy notes into a professional list of meeting minutes with clear 'To-Do' items for the members: [Paste Notes]"</a:t>
            </a:r>
          </a:p>
          <a:p>
            <a:pPr algn="l"/>
            <a:r>
              <a:rPr lang="en-US" b="1" dirty="0"/>
              <a:t>3. The "Service Officer" (For Benefits)</a:t>
            </a:r>
          </a:p>
          <a:p>
            <a:pPr algn="l"/>
            <a:r>
              <a:rPr lang="en-US" dirty="0"/>
              <a:t>"Explain the PACT Act benefits for a Vietnam veteran in 5 simple bullet points. No legal jargon."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385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4F2BF-2654-B474-2827-2E881239C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6C143-735F-6371-5B9D-2C5673213C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3080" y="327272"/>
            <a:ext cx="9144000" cy="2387600"/>
          </a:xfrm>
        </p:spPr>
        <p:txBody>
          <a:bodyPr/>
          <a:lstStyle/>
          <a:p>
            <a:r>
              <a:rPr lang="en-US" dirty="0"/>
              <a:t>Things to 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0A15F4-D9B1-1F5A-B72F-52D8788D94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474" y="2918457"/>
            <a:ext cx="11558726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4. The "Public Affairs" (For Social Media)</a:t>
            </a:r>
          </a:p>
          <a:p>
            <a:pPr algn="l"/>
            <a:r>
              <a:rPr lang="en-US" dirty="0"/>
              <a:t>"Write a 2-sentence Facebook post for our Memorial Day ceremony. Include a call to honor a fallen hero."</a:t>
            </a:r>
          </a:p>
          <a:p>
            <a:pPr algn="l"/>
            <a:r>
              <a:rPr lang="en-US" b="1" dirty="0"/>
              <a:t>5. The "Quartermaster" (For Events)</a:t>
            </a:r>
          </a:p>
          <a:p>
            <a:pPr algn="l"/>
            <a:r>
              <a:rPr lang="en-US" dirty="0"/>
              <a:t>"Create a checklist for a 50-person Post BBQ, including a shopping list and a 3-hour setup timeline."</a:t>
            </a:r>
          </a:p>
          <a:p>
            <a:pPr algn="l"/>
            <a:r>
              <a:rPr lang="en-US" b="1" dirty="0"/>
              <a:t>6. The "Historian" (For Legacy)</a:t>
            </a:r>
          </a:p>
          <a:p>
            <a:pPr algn="l"/>
            <a:r>
              <a:rPr lang="en-US" dirty="0"/>
              <a:t>"Give me 3 interview questions to help a WWII veteran tell their story to their grandkids."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558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E9688-9F19-B436-56E2-3FE2DD776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17890"/>
            <a:ext cx="9144000" cy="2387600"/>
          </a:xfrm>
        </p:spPr>
        <p:txBody>
          <a:bodyPr/>
          <a:lstStyle/>
          <a:p>
            <a:r>
              <a:rPr lang="en-US" dirty="0"/>
              <a:t>Mission Ready in the Digital 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8A435-1218-4216-E8EA-0861C398B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107" y="3679460"/>
            <a:ext cx="7467786" cy="261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49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61779-29EB-34E2-1B09-39ADCF4DF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5887" y="282885"/>
            <a:ext cx="9144000" cy="2387600"/>
          </a:xfrm>
        </p:spPr>
        <p:txBody>
          <a:bodyPr/>
          <a:lstStyle/>
          <a:p>
            <a:r>
              <a:rPr lang="en-US" dirty="0"/>
              <a:t>More Mobile Tips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CE7BA5-9D24-2260-9119-FEFB4D203B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430" y="2936213"/>
            <a:ext cx="11762913" cy="16557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1. Use the "Lens" (Visual Search)</a:t>
            </a:r>
          </a:p>
          <a:p>
            <a:pPr algn="l"/>
            <a:r>
              <a:rPr lang="en-US" sz="2800" b="1" dirty="0"/>
              <a:t>The Tip:</a:t>
            </a:r>
            <a:r>
              <a:rPr lang="en-US" sz="2800" dirty="0"/>
              <a:t> Most phones (Google app or iPhone Photos) have a "Lens" or "Live Text" feature.</a:t>
            </a:r>
          </a:p>
          <a:p>
            <a:pPr algn="l"/>
            <a:r>
              <a:rPr lang="en-US" sz="2800" b="1" dirty="0"/>
              <a:t>VFW Use Case:</a:t>
            </a:r>
            <a:r>
              <a:rPr lang="en-US" sz="2800" dirty="0"/>
              <a:t> Point your camera at a complicated VA letter or an old flyer.</a:t>
            </a:r>
          </a:p>
          <a:p>
            <a:pPr lvl="1" algn="l"/>
            <a:r>
              <a:rPr lang="en-US" sz="2800" b="1" dirty="0"/>
              <a:t>Action:</a:t>
            </a:r>
            <a:r>
              <a:rPr lang="en-US" sz="2800" dirty="0"/>
              <a:t> Tap the "Lens" icon → Select </a:t>
            </a:r>
            <a:r>
              <a:rPr lang="en-US" sz="2800" b="1" dirty="0"/>
              <a:t>"Summarize"</a:t>
            </a:r>
            <a:r>
              <a:rPr lang="en-US" sz="2800" dirty="0"/>
              <a:t> or </a:t>
            </a:r>
            <a:r>
              <a:rPr lang="en-US" sz="2800" b="1" dirty="0"/>
              <a:t>"Copy Text."</a:t>
            </a:r>
            <a:endParaRPr lang="en-US" sz="2800" dirty="0"/>
          </a:p>
          <a:p>
            <a:pPr lvl="1" algn="l"/>
            <a:r>
              <a:rPr lang="en-US" sz="2800" b="1" dirty="0"/>
              <a:t>Why:</a:t>
            </a:r>
            <a:r>
              <a:rPr lang="en-US" sz="2800" dirty="0"/>
              <a:t> You don’t have to type out long paragraphs from paper; the AI reads it for you and lets you paste it into a message.</a:t>
            </a:r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421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71DB4-A55B-2044-6D2E-CE14FB92A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41DA2-2B3F-35C2-4AB0-4E4CDB0F2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5887" y="282885"/>
            <a:ext cx="9144000" cy="2387600"/>
          </a:xfrm>
        </p:spPr>
        <p:txBody>
          <a:bodyPr/>
          <a:lstStyle/>
          <a:p>
            <a:r>
              <a:rPr lang="en-US" dirty="0"/>
              <a:t>More Mobile Tips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6F34-F35B-B2F5-C725-FC41A72D3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430" y="2936213"/>
            <a:ext cx="11762913" cy="16557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1. Use the "Lens" (Visual Search)</a:t>
            </a:r>
          </a:p>
          <a:p>
            <a:pPr algn="l"/>
            <a:r>
              <a:rPr lang="en-US" sz="2800" b="1" dirty="0"/>
              <a:t>The Tip:</a:t>
            </a:r>
            <a:r>
              <a:rPr lang="en-US" sz="2800" dirty="0"/>
              <a:t> Most phones (Google app or iPhone Photos) have a "Lens" or "Live Text" feature.</a:t>
            </a:r>
          </a:p>
          <a:p>
            <a:pPr algn="l"/>
            <a:r>
              <a:rPr lang="en-US" sz="2800" b="1" dirty="0"/>
              <a:t>VFW Use Case:</a:t>
            </a:r>
            <a:r>
              <a:rPr lang="en-US" sz="2800" dirty="0"/>
              <a:t> Point your camera at a complicated VA letter or an old flyer.</a:t>
            </a:r>
          </a:p>
          <a:p>
            <a:pPr lvl="1" algn="l"/>
            <a:r>
              <a:rPr lang="en-US" sz="2800" b="1" dirty="0"/>
              <a:t>Action:</a:t>
            </a:r>
            <a:r>
              <a:rPr lang="en-US" sz="2800" dirty="0"/>
              <a:t> Tap the "Lens" icon → Select </a:t>
            </a:r>
            <a:r>
              <a:rPr lang="en-US" sz="2800" b="1" dirty="0"/>
              <a:t>"Summarize"</a:t>
            </a:r>
            <a:r>
              <a:rPr lang="en-US" sz="2800" dirty="0"/>
              <a:t> or </a:t>
            </a:r>
            <a:r>
              <a:rPr lang="en-US" sz="2800" b="1" dirty="0"/>
              <a:t>"Copy Text."</a:t>
            </a:r>
            <a:endParaRPr lang="en-US" sz="2800" dirty="0"/>
          </a:p>
          <a:p>
            <a:pPr lvl="1" algn="l"/>
            <a:r>
              <a:rPr lang="en-US" sz="2800" b="1" dirty="0"/>
              <a:t>Why:</a:t>
            </a:r>
            <a:r>
              <a:rPr lang="en-US" sz="2800" dirty="0"/>
              <a:t> You don’t have to type out long paragraphs from paper; the AI reads it for you and lets you paste it into a message.</a:t>
            </a:r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4197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DB30F-1FD0-EE37-A87C-05279106A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A4F85-E480-8A4A-FBBA-A6046A98C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5886" y="140842"/>
            <a:ext cx="9144000" cy="2387600"/>
          </a:xfrm>
        </p:spPr>
        <p:txBody>
          <a:bodyPr/>
          <a:lstStyle/>
          <a:p>
            <a:r>
              <a:rPr lang="en-US" dirty="0"/>
              <a:t>More Mobile Tips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4EEF2C-4A3D-D63D-3597-9D085155C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429" y="2528442"/>
            <a:ext cx="11762913" cy="16557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2. Dictation is "Mission Control"</a:t>
            </a:r>
          </a:p>
          <a:p>
            <a:pPr algn="l"/>
            <a:r>
              <a:rPr lang="en-US" sz="2800" b="1" dirty="0"/>
              <a:t>The Tip:</a:t>
            </a:r>
            <a:r>
              <a:rPr lang="en-US" sz="2800" dirty="0"/>
              <a:t> Stop typing with your thumbs. Use the </a:t>
            </a:r>
            <a:r>
              <a:rPr lang="en-US" sz="2800" b="1" dirty="0"/>
              <a:t>Microphone icon</a:t>
            </a:r>
            <a:r>
              <a:rPr lang="en-US" sz="2800" dirty="0"/>
              <a:t> on your keyboard (not the one in the app, but the one on the keyboard itself).</a:t>
            </a:r>
          </a:p>
          <a:p>
            <a:pPr algn="l"/>
            <a:r>
              <a:rPr lang="en-US" sz="2800" b="1" dirty="0"/>
              <a:t>VFW Use Case:</a:t>
            </a:r>
            <a:r>
              <a:rPr lang="en-US" sz="2800" dirty="0"/>
              <a:t> Drafting a long email to the District Commander.</a:t>
            </a:r>
          </a:p>
          <a:p>
            <a:pPr lvl="1" algn="l"/>
            <a:r>
              <a:rPr lang="en-US" sz="2800" b="1" dirty="0"/>
              <a:t>Action:</a:t>
            </a:r>
            <a:r>
              <a:rPr lang="en-US" sz="2800" dirty="0"/>
              <a:t> Open ChatGPT, tap the mic, and say: </a:t>
            </a:r>
            <a:r>
              <a:rPr lang="en-US" sz="2800" i="1" dirty="0"/>
              <a:t>"I need to write a thank you note to the local hardware store for donating flags. Make it sound professional."</a:t>
            </a:r>
            <a:endParaRPr lang="en-US" sz="2800" dirty="0"/>
          </a:p>
          <a:p>
            <a:pPr lvl="1" algn="l"/>
            <a:r>
              <a:rPr lang="en-US" sz="2800" b="1" dirty="0"/>
              <a:t>Pro Secret:</a:t>
            </a:r>
            <a:r>
              <a:rPr lang="en-US" sz="2800" dirty="0"/>
              <a:t> AI is much better at understanding "natural speech" than old-school voice-to-text. You don’t have to speak like a robot.</a:t>
            </a:r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9309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EB901-069D-7319-86AF-4D3CC38CC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A4866-4630-EFC7-9FA1-97DCF26D41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5886" y="140842"/>
            <a:ext cx="9144000" cy="2387600"/>
          </a:xfrm>
        </p:spPr>
        <p:txBody>
          <a:bodyPr/>
          <a:lstStyle/>
          <a:p>
            <a:r>
              <a:rPr lang="en-US" dirty="0"/>
              <a:t>More Mobile Tips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BE1BC2-41A4-8E80-676A-0347C7A1A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429" y="2528442"/>
            <a:ext cx="11762913" cy="16557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2. Dictation is "Mission Control"</a:t>
            </a:r>
          </a:p>
          <a:p>
            <a:pPr algn="l"/>
            <a:r>
              <a:rPr lang="en-US" sz="2800" b="1" dirty="0"/>
              <a:t>The Tip:</a:t>
            </a:r>
            <a:r>
              <a:rPr lang="en-US" sz="2800" dirty="0"/>
              <a:t> Stop typing with your thumbs. Use the </a:t>
            </a:r>
            <a:r>
              <a:rPr lang="en-US" sz="2800" b="1" dirty="0"/>
              <a:t>Microphone icon</a:t>
            </a:r>
            <a:r>
              <a:rPr lang="en-US" sz="2800" dirty="0"/>
              <a:t> on your keyboard (not the one in the app, but the one on the keyboard itself).</a:t>
            </a:r>
          </a:p>
          <a:p>
            <a:pPr algn="l"/>
            <a:r>
              <a:rPr lang="en-US" sz="2800" b="1" dirty="0"/>
              <a:t>VFW Use Case:</a:t>
            </a:r>
            <a:r>
              <a:rPr lang="en-US" sz="2800" dirty="0"/>
              <a:t> Drafting a long email to the District Commander.</a:t>
            </a:r>
          </a:p>
          <a:p>
            <a:pPr lvl="1" algn="l"/>
            <a:r>
              <a:rPr lang="en-US" sz="2800" b="1" dirty="0"/>
              <a:t>Action:</a:t>
            </a:r>
            <a:r>
              <a:rPr lang="en-US" sz="2800" dirty="0"/>
              <a:t> Open ChatGPT, tap the mic, and say: </a:t>
            </a:r>
            <a:r>
              <a:rPr lang="en-US" sz="2800" i="1" dirty="0"/>
              <a:t>"I need to write a thank you note to the local hardware store for donating flags. Make it sound professional."</a:t>
            </a:r>
            <a:endParaRPr lang="en-US" sz="2800" dirty="0"/>
          </a:p>
          <a:p>
            <a:pPr lvl="1" algn="l"/>
            <a:r>
              <a:rPr lang="en-US" sz="2800" b="1" dirty="0"/>
              <a:t>Pro Secret:</a:t>
            </a:r>
            <a:r>
              <a:rPr lang="en-US" sz="2800" dirty="0"/>
              <a:t> AI is much better at understanding "natural speech" than old-school voice-to-text. You don’t have to speak like a robot.</a:t>
            </a:r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1433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ACD1B-599B-F646-97BE-FA89EC296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02DB3-1D64-BEA4-620C-CEE8608C8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5886" y="140842"/>
            <a:ext cx="9144000" cy="2387600"/>
          </a:xfrm>
        </p:spPr>
        <p:txBody>
          <a:bodyPr/>
          <a:lstStyle/>
          <a:p>
            <a:r>
              <a:rPr lang="en-US" dirty="0"/>
              <a:t>More Mobile Tips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043CBB-2205-523A-9314-5C37DAF2C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543" y="2601119"/>
            <a:ext cx="11762913" cy="16557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3. Transcribe Meetings Live</a:t>
            </a:r>
          </a:p>
          <a:p>
            <a:pPr algn="l"/>
            <a:r>
              <a:rPr lang="en-US" sz="2800" b="1" dirty="0"/>
              <a:t>The Tip:</a:t>
            </a:r>
            <a:r>
              <a:rPr lang="en-US" sz="2800" dirty="0"/>
              <a:t> Use apps like </a:t>
            </a:r>
            <a:r>
              <a:rPr lang="en-US" sz="2800" b="1" dirty="0"/>
              <a:t>Otter.ai</a:t>
            </a:r>
            <a:r>
              <a:rPr lang="en-US" sz="2800" dirty="0"/>
              <a:t> or </a:t>
            </a:r>
            <a:r>
              <a:rPr lang="en-US" sz="2800" b="1" dirty="0"/>
              <a:t>Record</a:t>
            </a:r>
            <a:r>
              <a:rPr lang="en-US" sz="2800" dirty="0"/>
              <a:t> (on Pixel).</a:t>
            </a:r>
          </a:p>
          <a:p>
            <a:pPr algn="l"/>
            <a:r>
              <a:rPr lang="en-US" sz="2800" b="1" dirty="0"/>
              <a:t>VFW Use Case:</a:t>
            </a:r>
            <a:r>
              <a:rPr lang="en-US" sz="2800" dirty="0"/>
              <a:t> Never argue over "who said what" at a Post meeting again.</a:t>
            </a:r>
          </a:p>
          <a:p>
            <a:pPr lvl="1" algn="l"/>
            <a:r>
              <a:rPr lang="en-US" sz="2800" b="1" dirty="0"/>
              <a:t>Action:</a:t>
            </a:r>
            <a:r>
              <a:rPr lang="en-US" sz="2800" dirty="0"/>
              <a:t> Place the phone on the table. The AI will label "Speaker 1" and "Speaker 2" and provide a full transcript.</a:t>
            </a:r>
          </a:p>
          <a:p>
            <a:pPr lvl="1" algn="l"/>
            <a:r>
              <a:rPr lang="en-US" sz="2800" b="1" dirty="0"/>
              <a:t>Pro Tip:</a:t>
            </a:r>
            <a:r>
              <a:rPr lang="en-US" sz="2800" dirty="0"/>
              <a:t> At the end, ask the AI: </a:t>
            </a:r>
            <a:r>
              <a:rPr lang="en-US" sz="2800" i="1" dirty="0"/>
              <a:t>"What are the 3 things we voted on today?"</a:t>
            </a:r>
            <a:endParaRPr lang="en-US" sz="2800" dirty="0"/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8851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79AB8-086F-77BE-C04A-50E7C1F69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55C64-3339-F22A-17E4-36E435A84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00640"/>
            <a:ext cx="9144000" cy="2387600"/>
          </a:xfrm>
        </p:spPr>
        <p:txBody>
          <a:bodyPr/>
          <a:lstStyle/>
          <a:p>
            <a:r>
              <a:rPr lang="en-US" dirty="0"/>
              <a:t>More Mobile Tips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068D34-3099-A600-C236-4A08F92A4F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543" y="2805306"/>
            <a:ext cx="11762913" cy="16557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4. "Circle to Search" (Android/Newer iPhones)</a:t>
            </a:r>
          </a:p>
          <a:p>
            <a:pPr algn="l"/>
            <a:r>
              <a:rPr lang="en-US" sz="2800" b="1" dirty="0"/>
              <a:t>The Tip:</a:t>
            </a:r>
            <a:r>
              <a:rPr lang="en-US" sz="2800" dirty="0"/>
              <a:t> If you see a photo of a medal, a patch, or a piece of gear on Facebook and don't know what it is, use "Circle to Search."</a:t>
            </a:r>
          </a:p>
          <a:p>
            <a:pPr algn="l"/>
            <a:r>
              <a:rPr lang="en-US" sz="2800" b="1" dirty="0"/>
              <a:t>VFW Use Case:</a:t>
            </a:r>
            <a:r>
              <a:rPr lang="en-US" sz="2800" dirty="0"/>
              <a:t> Identifying unknown ribbons or unit patches.</a:t>
            </a:r>
          </a:p>
          <a:p>
            <a:pPr lvl="1" algn="l"/>
            <a:r>
              <a:rPr lang="en-US" sz="2800" b="1" dirty="0"/>
              <a:t>Action:</a:t>
            </a:r>
            <a:r>
              <a:rPr lang="en-US" sz="2800" dirty="0"/>
              <a:t> Long-press the home button (or bottom bar) and circle the object on your screen. The AI will identify it instantly.</a:t>
            </a:r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70752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F4C01-DC4A-C120-181E-48E2C4E69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5BA81-77BB-A297-38AA-4805D30D2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00640"/>
            <a:ext cx="9144000" cy="2387600"/>
          </a:xfrm>
        </p:spPr>
        <p:txBody>
          <a:bodyPr/>
          <a:lstStyle/>
          <a:p>
            <a:r>
              <a:rPr lang="en-US" dirty="0"/>
              <a:t>More Mobile Tips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A5B2A4-AD47-23F8-DD3E-5602EB08C1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543" y="2805306"/>
            <a:ext cx="11762913" cy="16557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5. Voice-to-Voice "Radio" Mode</a:t>
            </a:r>
          </a:p>
          <a:p>
            <a:pPr algn="l"/>
            <a:r>
              <a:rPr lang="en-US" sz="2800" b="1" dirty="0"/>
              <a:t>The Tip:</a:t>
            </a:r>
            <a:r>
              <a:rPr lang="en-US" sz="2800" dirty="0"/>
              <a:t> Use the </a:t>
            </a:r>
            <a:r>
              <a:rPr lang="en-US" sz="2800" b="1" dirty="0"/>
              <a:t>Headphones icon</a:t>
            </a:r>
            <a:r>
              <a:rPr lang="en-US" sz="2800" dirty="0"/>
              <a:t> in the ChatGPT app.</a:t>
            </a:r>
          </a:p>
          <a:p>
            <a:pPr algn="l"/>
            <a:r>
              <a:rPr lang="en-US" sz="2800" b="1" dirty="0"/>
              <a:t>VFW Use Case:</a:t>
            </a:r>
            <a:r>
              <a:rPr lang="en-US" sz="2800" dirty="0"/>
              <a:t> Practice a speech or "talk out" a problem while driving or walking.</a:t>
            </a:r>
          </a:p>
          <a:p>
            <a:pPr lvl="1" algn="l"/>
            <a:r>
              <a:rPr lang="en-US" sz="2800" b="1" dirty="0"/>
              <a:t>Action:</a:t>
            </a:r>
            <a:r>
              <a:rPr lang="en-US" sz="2800" dirty="0"/>
              <a:t> It turns the AI into a real-time conversation. You can say, </a:t>
            </a:r>
            <a:r>
              <a:rPr lang="en-US" sz="2800" i="1" dirty="0"/>
              <a:t>"I'm nervous about the fundraiser, give me some encouragement and help me plan the opening remarks."</a:t>
            </a:r>
            <a:r>
              <a:rPr lang="en-US" sz="2800" dirty="0"/>
              <a:t> It will talk back to you like a person.</a:t>
            </a:r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39968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EAE8A5-A1BA-E931-5DAB-FB96BA354A9D}"/>
              </a:ext>
            </a:extLst>
          </p:cNvPr>
          <p:cNvSpPr txBox="1"/>
          <p:nvPr/>
        </p:nvSpPr>
        <p:spPr>
          <a:xfrm>
            <a:off x="334392" y="2103943"/>
            <a:ext cx="1152321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Final Mission: Deploy Your AI Squad</a:t>
            </a:r>
          </a:p>
          <a:p>
            <a:pPr algn="ctr">
              <a:buNone/>
            </a:pPr>
            <a:endParaRPr lang="en-US" sz="3200" b="1" dirty="0">
              <a:latin typeface="Arial Black" panose="020B0A04020102020204" pitchFamily="34" charset="0"/>
            </a:endParaRPr>
          </a:p>
          <a:p>
            <a:pPr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Step 1: The "Search &amp; Rescue" (App Store)</a:t>
            </a:r>
          </a:p>
          <a:p>
            <a:pPr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Open your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App Store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(iPhone) or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Google Play Store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(Android) and search for these specific official apps:</a:t>
            </a:r>
          </a:p>
          <a:p>
            <a:pPr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(by OpenAI) –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Your All-Purpose Scribe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Perplexity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Your Research &amp; Fact-Checker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Otter.ai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Your Meeting Recorder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Google Gemini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Your All-in-One Google Assistant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63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06FAF-9CFB-7F86-EF88-6DD47F2FB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FEF50F-8097-0A6F-8AA6-9ED36E76D9F0}"/>
              </a:ext>
            </a:extLst>
          </p:cNvPr>
          <p:cNvSpPr txBox="1"/>
          <p:nvPr/>
        </p:nvSpPr>
        <p:spPr>
          <a:xfrm>
            <a:off x="334392" y="2103943"/>
            <a:ext cx="1152321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Final Mission: Deploy Your AI Squad</a:t>
            </a:r>
          </a:p>
          <a:p>
            <a:pPr algn="ctr">
              <a:buNone/>
            </a:pPr>
            <a:endParaRPr lang="en-US" sz="3200" b="1" dirty="0">
              <a:latin typeface="Arial Black" panose="020B0A04020102020204" pitchFamily="34" charset="0"/>
            </a:endParaRPr>
          </a:p>
          <a:p>
            <a:r>
              <a:rPr lang="en-US" sz="2800" b="1" dirty="0"/>
              <a:t>Step 2: Secure Your Perimeter (Setup)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Sign In:</a:t>
            </a:r>
            <a:r>
              <a:rPr lang="en-US" sz="2800" dirty="0"/>
              <a:t> Most apps allow you to "Continue with Google" or "Continue with Apple." This is the fastest and safest way to set up an account.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Permissions:</a:t>
            </a:r>
            <a:r>
              <a:rPr lang="en-US" sz="2800" dirty="0"/>
              <a:t> When the app asks to use your </a:t>
            </a:r>
            <a:r>
              <a:rPr lang="en-US" sz="2800" b="1" dirty="0"/>
              <a:t>Microphone</a:t>
            </a:r>
            <a:r>
              <a:rPr lang="en-US" sz="2800" dirty="0"/>
              <a:t>, say </a:t>
            </a:r>
            <a:r>
              <a:rPr lang="en-US" sz="2800" b="1" dirty="0"/>
              <a:t>Yes</a:t>
            </a:r>
            <a:r>
              <a:rPr lang="en-US" sz="2800" dirty="0"/>
              <a:t>—this is how you'll use the "Talk, Don’t Type" feature.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Notifications:</a:t>
            </a:r>
            <a:r>
              <a:rPr lang="en-US" sz="2800" dirty="0"/>
              <a:t> Turn them </a:t>
            </a:r>
            <a:r>
              <a:rPr lang="en-US" sz="2800" b="1" dirty="0"/>
              <a:t>Off</a:t>
            </a:r>
            <a:r>
              <a:rPr lang="en-US" sz="2800" dirty="0"/>
              <a:t> to keep your phone quiet during Post meetings.</a:t>
            </a:r>
          </a:p>
        </p:txBody>
      </p:sp>
    </p:spTree>
    <p:extLst>
      <p:ext uri="{BB962C8B-B14F-4D97-AF65-F5344CB8AC3E}">
        <p14:creationId xmlns:p14="http://schemas.microsoft.com/office/powerpoint/2010/main" val="2711014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40C86-CF85-7757-59EB-74C81ACAC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EA3A84-656A-2B75-E329-B9A177927F8C}"/>
              </a:ext>
            </a:extLst>
          </p:cNvPr>
          <p:cNvSpPr txBox="1"/>
          <p:nvPr/>
        </p:nvSpPr>
        <p:spPr>
          <a:xfrm>
            <a:off x="334392" y="2103943"/>
            <a:ext cx="1152321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Final Mission: Deploy Your AI Squad</a:t>
            </a:r>
          </a:p>
          <a:p>
            <a:pPr algn="ctr">
              <a:buNone/>
            </a:pPr>
            <a:endParaRPr lang="en-US" sz="3200" b="1" dirty="0">
              <a:latin typeface="Arial Black" panose="020B0A04020102020204" pitchFamily="34" charset="0"/>
            </a:endParaRPr>
          </a:p>
          <a:p>
            <a:r>
              <a:rPr lang="en-US" sz="2800" b="1" dirty="0"/>
              <a:t>Step 2: Secure Your Perimeter (Setup)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Sign In:</a:t>
            </a:r>
            <a:r>
              <a:rPr lang="en-US" sz="2800" dirty="0"/>
              <a:t> Most apps allow you to "Continue with Google" or "Continue with Apple." This is the fastest and safest way to set up an account.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Permissions:</a:t>
            </a:r>
            <a:r>
              <a:rPr lang="en-US" sz="2800" dirty="0"/>
              <a:t> When the app asks to use your </a:t>
            </a:r>
            <a:r>
              <a:rPr lang="en-US" sz="2800" b="1" dirty="0"/>
              <a:t>Microphone</a:t>
            </a:r>
            <a:r>
              <a:rPr lang="en-US" sz="2800" dirty="0"/>
              <a:t>, say </a:t>
            </a:r>
            <a:r>
              <a:rPr lang="en-US" sz="2800" b="1" dirty="0"/>
              <a:t>Yes</a:t>
            </a:r>
            <a:r>
              <a:rPr lang="en-US" sz="2800" dirty="0"/>
              <a:t>—this is how you'll use the "Talk, Don’t Type" feature.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Notifications:</a:t>
            </a:r>
            <a:r>
              <a:rPr lang="en-US" sz="2800" dirty="0"/>
              <a:t> Turn them </a:t>
            </a:r>
            <a:r>
              <a:rPr lang="en-US" sz="2800" b="1" dirty="0"/>
              <a:t>Off</a:t>
            </a:r>
            <a:r>
              <a:rPr lang="en-US" sz="2800" dirty="0"/>
              <a:t> to keep your phone quiet during Post meetings.</a:t>
            </a:r>
          </a:p>
        </p:txBody>
      </p:sp>
    </p:spTree>
    <p:extLst>
      <p:ext uri="{BB962C8B-B14F-4D97-AF65-F5344CB8AC3E}">
        <p14:creationId xmlns:p14="http://schemas.microsoft.com/office/powerpoint/2010/main" val="1967169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70B383-D8BD-FA2C-080C-1844362C271E}"/>
              </a:ext>
            </a:extLst>
          </p:cNvPr>
          <p:cNvSpPr txBox="1"/>
          <p:nvPr/>
        </p:nvSpPr>
        <p:spPr>
          <a:xfrm>
            <a:off x="192349" y="1902797"/>
            <a:ext cx="1180730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>
                <a:latin typeface="Arial Black" panose="020B0A04020102020204" pitchFamily="34" charset="0"/>
              </a:rPr>
              <a:t>What is AI? (The "No-Nonsense" Version)</a:t>
            </a:r>
          </a:p>
          <a:p>
            <a:pPr algn="ctr">
              <a:buNone/>
            </a:pPr>
            <a:endParaRPr lang="en-US" sz="3600" b="1" dirty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Key Concept: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AI is not a robot coming for your job; it’s a high-speed "clerk" that has read the entire internet.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Analogy: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Think of it like a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Radio Operator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—it processes vast amounts of incoming data and gives you the clear "signal" you need to make decisions.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Bullet Points: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Generative AI: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Tools that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create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(text, images, emails).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Search AI: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Tools that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(digging through VA handbooks or VFW bylaws).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Safety First: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AI can "hallucinate" (make things up). Always verify the intel.</a:t>
            </a:r>
          </a:p>
        </p:txBody>
      </p:sp>
    </p:spTree>
    <p:extLst>
      <p:ext uri="{BB962C8B-B14F-4D97-AF65-F5344CB8AC3E}">
        <p14:creationId xmlns:p14="http://schemas.microsoft.com/office/powerpoint/2010/main" val="31185211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21229-1DC0-1CD8-E24D-06EDF034B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9618"/>
            <a:ext cx="9144000" cy="2387600"/>
          </a:xfrm>
        </p:spPr>
        <p:txBody>
          <a:bodyPr/>
          <a:lstStyle/>
          <a:p>
            <a:r>
              <a:rPr lang="en-US" dirty="0"/>
              <a:t>Goggle LM Notebook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4851D5-F8EB-D45D-CC45-7585E98B7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831" y="2803048"/>
            <a:ext cx="11514338" cy="1655762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LM Notebook is a special AI that takes information only from source documents that you input.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AI will analyze the information and pull out any information you may have questions about.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Can create Slide Decks, infographics, data </a:t>
            </a:r>
            <a:r>
              <a:rPr lang="en-US" sz="2800" dirty="0" err="1"/>
              <a:t>summeries</a:t>
            </a:r>
            <a:r>
              <a:rPr lang="en-US" sz="2800" dirty="0"/>
              <a:t>, voice recordings,  etc.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Try putting in the digital copy of National By-Laws and have it research any questions you have.</a:t>
            </a:r>
          </a:p>
        </p:txBody>
      </p:sp>
    </p:spTree>
    <p:extLst>
      <p:ext uri="{BB962C8B-B14F-4D97-AF65-F5344CB8AC3E}">
        <p14:creationId xmlns:p14="http://schemas.microsoft.com/office/powerpoint/2010/main" val="2572362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9625ADE-5AD7-4406-E701-DE48C73ECB28}"/>
              </a:ext>
            </a:extLst>
          </p:cNvPr>
          <p:cNvSpPr txBox="1"/>
          <p:nvPr/>
        </p:nvSpPr>
        <p:spPr>
          <a:xfrm>
            <a:off x="541538" y="2253111"/>
            <a:ext cx="1091953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⚠️ </a:t>
            </a:r>
            <a:r>
              <a:rPr lang="en-US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Important: The "Gold Star" Safety Rule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NEVER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give an AI your Social Security Number, VA claim passwords, or bank info.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Treat AI like a public radio: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If you wouldn't say it over an open radio frequency, don't type it into the AI.</a:t>
            </a:r>
          </a:p>
        </p:txBody>
      </p:sp>
    </p:spTree>
    <p:extLst>
      <p:ext uri="{BB962C8B-B14F-4D97-AF65-F5344CB8AC3E}">
        <p14:creationId xmlns:p14="http://schemas.microsoft.com/office/powerpoint/2010/main" val="4120455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1ADD6-2EF4-86F4-D1CF-B9D7E4F2A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Questions????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D77728-B9E4-1DEA-1227-56EC92AECB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This Slide Show content was written using Gemini.google.com</a:t>
            </a:r>
          </a:p>
        </p:txBody>
      </p:sp>
    </p:spTree>
    <p:extLst>
      <p:ext uri="{BB962C8B-B14F-4D97-AF65-F5344CB8AC3E}">
        <p14:creationId xmlns:p14="http://schemas.microsoft.com/office/powerpoint/2010/main" val="2776437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899201-8B6C-B4F1-9B77-44821C973B90}"/>
              </a:ext>
            </a:extLst>
          </p:cNvPr>
          <p:cNvSpPr txBox="1"/>
          <p:nvPr/>
        </p:nvSpPr>
        <p:spPr>
          <a:xfrm>
            <a:off x="303320" y="1970739"/>
            <a:ext cx="11585359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Better Communication (Internal &amp; External)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 Challenge: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Writing newsletters, recruitment emails, and social media posts takes hours.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 AI Solution: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Drafting Newsletters: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Provide three bullet points about the last meeting; AI writes a 500-word update.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Polishing "Letters to the Editor":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Use AI to ensure your Post’s advocacy for veteran benefits sounds professional and persuasive.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Social Media: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Create 5 different Facebook posts from one single event description.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 Tip: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Ask AI to "Write this in the voice of a proud Marine" or "a helpful VFW Service Officer."</a:t>
            </a:r>
          </a:p>
        </p:txBody>
      </p:sp>
    </p:spTree>
    <p:extLst>
      <p:ext uri="{BB962C8B-B14F-4D97-AF65-F5344CB8AC3E}">
        <p14:creationId xmlns:p14="http://schemas.microsoft.com/office/powerpoint/2010/main" val="609887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08C25F-1CF6-4911-4038-5DDA4B437A15}"/>
              </a:ext>
            </a:extLst>
          </p:cNvPr>
          <p:cNvSpPr txBox="1"/>
          <p:nvPr/>
        </p:nvSpPr>
        <p:spPr>
          <a:xfrm>
            <a:off x="310717" y="2413337"/>
            <a:ext cx="11425561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Modernizing Post Processes</a:t>
            </a:r>
          </a:p>
          <a:p>
            <a:pPr algn="ctr">
              <a:buNone/>
            </a:pPr>
            <a:endParaRPr lang="en-US" sz="3200" b="1" dirty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Meeting Minutes: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Record your meeting on a phone; use AI to transcribe it and summarize the "Action Items" in seconds.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Grant Writing: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AI can help draft applications for community grants by organizing your Post's impact data into the required format.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Event Planning: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"Plan a 100-person Spaghetti Dinner fundraiser. Give me a budget template and a checklist for volunteers."</a:t>
            </a:r>
          </a:p>
        </p:txBody>
      </p:sp>
    </p:spTree>
    <p:extLst>
      <p:ext uri="{BB962C8B-B14F-4D97-AF65-F5344CB8AC3E}">
        <p14:creationId xmlns:p14="http://schemas.microsoft.com/office/powerpoint/2010/main" val="996706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BC4E7F-DB25-32A9-AEFD-C68F4F9332F1}"/>
              </a:ext>
            </a:extLst>
          </p:cNvPr>
          <p:cNvSpPr txBox="1"/>
          <p:nvPr/>
        </p:nvSpPr>
        <p:spPr>
          <a:xfrm>
            <a:off x="321075" y="2136338"/>
            <a:ext cx="11549849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Navigating the VFW &amp; VA (Information Retrieval)</a:t>
            </a:r>
          </a:p>
          <a:p>
            <a:pPr algn="ctr">
              <a:buNone/>
            </a:pPr>
            <a:endParaRPr lang="en-US" sz="2000" b="1" dirty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 "VFW Knowledge Base":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Use AI to search the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VFW National Bylaws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Manual of Procedure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 find specific rules (e.g., "What are the quorum requirements for a Post meeting?").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Benefits Navigator: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AI can help "translate" complex VA medical jargon into plain English.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Note: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filing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claims, they should still work with an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Accredited Service Officer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but AI can help them organize their thoughts before the meeting.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Fighting "Claim Sharks":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Use AI to quickly check if a company is accredited or if their language matches known predatory patterns.</a:t>
            </a:r>
          </a:p>
        </p:txBody>
      </p:sp>
    </p:spTree>
    <p:extLst>
      <p:ext uri="{BB962C8B-B14F-4D97-AF65-F5344CB8AC3E}">
        <p14:creationId xmlns:p14="http://schemas.microsoft.com/office/powerpoint/2010/main" val="1129701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CD8152-4919-C0CC-3B84-72D138A7A799}"/>
              </a:ext>
            </a:extLst>
          </p:cNvPr>
          <p:cNvSpPr txBox="1"/>
          <p:nvPr/>
        </p:nvSpPr>
        <p:spPr>
          <a:xfrm>
            <a:off x="325514" y="2155418"/>
            <a:ext cx="11540971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Preserving the Legacy (The Personal Side)</a:t>
            </a:r>
          </a:p>
          <a:p>
            <a:pPr algn="ctr">
              <a:buNone/>
            </a:pPr>
            <a:endParaRPr lang="en-US" sz="3200" b="1" dirty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Transcribing Oral Histories: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Use AI to turn recorded interviews with older veterans into written memoirs for their families.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Restoring Photos: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AI tools can take grainy, black-and-white photos from the service and sharpen or colorize them.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Translation: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Communicate with veteran organizations in other countries or help a non-English speaking veteran’s family understand their loved one's service history.</a:t>
            </a:r>
          </a:p>
        </p:txBody>
      </p:sp>
    </p:spTree>
    <p:extLst>
      <p:ext uri="{BB962C8B-B14F-4D97-AF65-F5344CB8AC3E}">
        <p14:creationId xmlns:p14="http://schemas.microsoft.com/office/powerpoint/2010/main" val="530918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3E3B29-1FE3-A08B-18D8-2BBE3BED3862}"/>
              </a:ext>
            </a:extLst>
          </p:cNvPr>
          <p:cNvSpPr txBox="1"/>
          <p:nvPr/>
        </p:nvSpPr>
        <p:spPr>
          <a:xfrm>
            <a:off x="405413" y="2198055"/>
            <a:ext cx="11381173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 Black" panose="020B0A04020102020204" pitchFamily="34" charset="0"/>
              </a:rPr>
              <a:t>Security &amp; The "Rules of Engagement“</a:t>
            </a:r>
          </a:p>
          <a:p>
            <a:pPr algn="ctr">
              <a:buNone/>
            </a:pPr>
            <a:endParaRPr lang="en-US" sz="3200" b="1" dirty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Privacy: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Never put a veteran’s Social Security Number or private medical records into a public AI (like ChatGPT).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Accuracy: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Always have a human (the "Operator") review what the AI (the "Radio") produces.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VFW Guidelines: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Stick to VFW National’s stance on digital security and membership privacy.</a:t>
            </a:r>
          </a:p>
        </p:txBody>
      </p:sp>
    </p:spTree>
    <p:extLst>
      <p:ext uri="{BB962C8B-B14F-4D97-AF65-F5344CB8AC3E}">
        <p14:creationId xmlns:p14="http://schemas.microsoft.com/office/powerpoint/2010/main" val="1548575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9B450E-4BE3-F839-368A-4C9ED5BDD3C7}"/>
              </a:ext>
            </a:extLst>
          </p:cNvPr>
          <p:cNvSpPr txBox="1"/>
          <p:nvPr/>
        </p:nvSpPr>
        <p:spPr>
          <a:xfrm>
            <a:off x="711693" y="2478596"/>
            <a:ext cx="1076861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b="1" dirty="0">
                <a:latin typeface="Arial Black" panose="020B0A04020102020204" pitchFamily="34" charset="0"/>
              </a:rPr>
              <a:t>💡 Pro Mobile Tip for the Class:</a:t>
            </a:r>
          </a:p>
          <a:p>
            <a:pPr>
              <a:buNone/>
            </a:pPr>
            <a:endParaRPr lang="en-US" sz="2800" b="1" dirty="0">
              <a:latin typeface="Arial Black" panose="020B0A04020102020204" pitchFamily="34" charset="0"/>
            </a:endParaRPr>
          </a:p>
          <a:p>
            <a:pPr>
              <a:buNone/>
            </a:pPr>
            <a:r>
              <a:rPr lang="en-US" sz="3200" dirty="0"/>
              <a:t>Use the </a:t>
            </a:r>
            <a:r>
              <a:rPr lang="en-US" sz="3200" b="1" dirty="0"/>
              <a:t>Microphone Icon</a:t>
            </a:r>
            <a:r>
              <a:rPr lang="en-US" sz="3200" dirty="0"/>
              <a:t> on their keyboard.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Action:</a:t>
            </a:r>
            <a:r>
              <a:rPr lang="en-US" sz="3200" dirty="0"/>
              <a:t> Tap the mic and say: </a:t>
            </a:r>
            <a:r>
              <a:rPr lang="en-US" sz="3200" i="1" dirty="0"/>
              <a:t>"Write a thank you note to the local Elks Lodge for their $500 donation to our roof fund."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Result:</a:t>
            </a:r>
            <a:r>
              <a:rPr lang="en-US" sz="3200" dirty="0"/>
              <a:t> The AI drafts it instantly while they’re standing in the Post hall.</a:t>
            </a:r>
          </a:p>
        </p:txBody>
      </p:sp>
    </p:spTree>
    <p:extLst>
      <p:ext uri="{BB962C8B-B14F-4D97-AF65-F5344CB8AC3E}">
        <p14:creationId xmlns:p14="http://schemas.microsoft.com/office/powerpoint/2010/main" val="3877193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0714df-e79a-4ef3-aa3f-b7f860196f2e">
      <Terms xmlns="http://schemas.microsoft.com/office/infopath/2007/PartnerControls"/>
    </lcf76f155ced4ddcb4097134ff3c332f>
    <TaxCatchAll xmlns="1cbc2358-1452-4882-96bf-62c1355d98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B86F49821CEC44805C5212D665CAC4" ma:contentTypeVersion="11" ma:contentTypeDescription="Create a new document." ma:contentTypeScope="" ma:versionID="0fc4173b8c42cb77839e8b5fc7a6c5fe">
  <xsd:schema xmlns:xsd="http://www.w3.org/2001/XMLSchema" xmlns:xs="http://www.w3.org/2001/XMLSchema" xmlns:p="http://schemas.microsoft.com/office/2006/metadata/properties" xmlns:ns2="d90714df-e79a-4ef3-aa3f-b7f860196f2e" xmlns:ns3="1cbc2358-1452-4882-96bf-62c1355d989b" targetNamespace="http://schemas.microsoft.com/office/2006/metadata/properties" ma:root="true" ma:fieldsID="87aa7e5cb73f75f12b8f723ee05624fc" ns2:_="" ns3:_="">
    <xsd:import namespace="d90714df-e79a-4ef3-aa3f-b7f860196f2e"/>
    <xsd:import namespace="1cbc2358-1452-4882-96bf-62c1355d9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714df-e79a-4ef3-aa3f-b7f860196f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bc2358-1452-4882-96bf-62c1355d989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132d49-9838-4f2d-9ece-0b58abb51372}" ma:internalName="TaxCatchAll" ma:showField="CatchAllData" ma:web="1cbc2358-1452-4882-96bf-62c1355d9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5C5740-40B8-40B5-97A2-318C3B89B53E}">
  <ds:schemaRefs>
    <ds:schemaRef ds:uri="http://schemas.microsoft.com/office/2006/metadata/properties"/>
    <ds:schemaRef ds:uri="http://schemas.microsoft.com/office/infopath/2007/PartnerControls"/>
    <ds:schemaRef ds:uri="d90714df-e79a-4ef3-aa3f-b7f860196f2e"/>
    <ds:schemaRef ds:uri="1cbc2358-1452-4882-96bf-62c1355d989b"/>
  </ds:schemaRefs>
</ds:datastoreItem>
</file>

<file path=customXml/itemProps2.xml><?xml version="1.0" encoding="utf-8"?>
<ds:datastoreItem xmlns:ds="http://schemas.openxmlformats.org/officeDocument/2006/customXml" ds:itemID="{4073EDB8-013D-4764-A5AD-8C02AB7220CF}"/>
</file>

<file path=customXml/itemProps3.xml><?xml version="1.0" encoding="utf-8"?>
<ds:datastoreItem xmlns:ds="http://schemas.openxmlformats.org/officeDocument/2006/customXml" ds:itemID="{02F0827E-A10B-451B-BA5D-EAAC4D9730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2584</Words>
  <Application>Microsoft Office PowerPoint</Application>
  <PresentationFormat>Widescreen</PresentationFormat>
  <Paragraphs>168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Aptos</vt:lpstr>
      <vt:lpstr>Aptos Display</vt:lpstr>
      <vt:lpstr>Arial</vt:lpstr>
      <vt:lpstr>Arial Black</vt:lpstr>
      <vt:lpstr>Office Theme</vt:lpstr>
      <vt:lpstr>AI Class</vt:lpstr>
      <vt:lpstr>Mission Ready in the Digital 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AI</vt:lpstr>
      <vt:lpstr>PowerPoint Presentation</vt:lpstr>
      <vt:lpstr>PowerPoint Presentation</vt:lpstr>
      <vt:lpstr>PowerPoint Presentation</vt:lpstr>
      <vt:lpstr>PowerPoint Presentation</vt:lpstr>
      <vt:lpstr>Things to Try</vt:lpstr>
      <vt:lpstr>Things to Try</vt:lpstr>
      <vt:lpstr>More Mobile Tips</vt:lpstr>
      <vt:lpstr>More Mobile Tips</vt:lpstr>
      <vt:lpstr>More Mobile Tips</vt:lpstr>
      <vt:lpstr>More Mobile Tips</vt:lpstr>
      <vt:lpstr>More Mobile Tips</vt:lpstr>
      <vt:lpstr>More Mobile Tips</vt:lpstr>
      <vt:lpstr>More Mobile Tips</vt:lpstr>
      <vt:lpstr>PowerPoint Presentation</vt:lpstr>
      <vt:lpstr>PowerPoint Presentation</vt:lpstr>
      <vt:lpstr>PowerPoint Presentation</vt:lpstr>
      <vt:lpstr>Goggle LM Notebook</vt:lpstr>
      <vt:lpstr>PowerPoint Presentation</vt:lpstr>
      <vt:lpstr>Questions????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Laurie Kirkman Michael</dc:creator>
  <cp:lastModifiedBy>Ken Michael</cp:lastModifiedBy>
  <cp:revision>2</cp:revision>
  <dcterms:created xsi:type="dcterms:W3CDTF">2026-03-04T19:04:48Z</dcterms:created>
  <dcterms:modified xsi:type="dcterms:W3CDTF">2026-05-14T16:04:37Z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0x010100C2B86F49821CEC44805C5212D665CAC4</vt:lpwstr>
  </property>
  <property fmtid="{D5CDD505-2E9C-101B-9397-08002B2CF9AE}" pid="3" name="MediaServiceImageTags">
    <vt:lpwstr/>
  </property>
</Properties>
</file>