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74" r:id="rId4"/>
    <p:sldId id="311" r:id="rId5"/>
    <p:sldId id="310" r:id="rId6"/>
    <p:sldId id="312" r:id="rId7"/>
    <p:sldId id="294" r:id="rId8"/>
    <p:sldId id="295" r:id="rId9"/>
    <p:sldId id="309" r:id="rId10"/>
    <p:sldId id="308" r:id="rId11"/>
    <p:sldId id="297" r:id="rId12"/>
    <p:sldId id="299" r:id="rId13"/>
    <p:sldId id="313" r:id="rId14"/>
    <p:sldId id="300" r:id="rId15"/>
    <p:sldId id="301" r:id="rId16"/>
    <p:sldId id="302" r:id="rId17"/>
    <p:sldId id="275" r:id="rId18"/>
    <p:sldId id="289" r:id="rId19"/>
    <p:sldId id="26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C86821-0963-477D-B14F-0BBCAD548B9D}" v="4" dt="2024-07-05T18:01:36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 Rolf" userId="a7913a01-766a-4489-92ae-0f478e09105d" providerId="ADAL" clId="{A0C86821-0963-477D-B14F-0BBCAD548B9D}"/>
    <pc:docChg chg="custSel addSld modSld">
      <pc:chgData name="Lynn Rolf" userId="a7913a01-766a-4489-92ae-0f478e09105d" providerId="ADAL" clId="{A0C86821-0963-477D-B14F-0BBCAD548B9D}" dt="2024-07-05T18:01:54.667" v="1461" actId="255"/>
      <pc:docMkLst>
        <pc:docMk/>
      </pc:docMkLst>
      <pc:sldChg chg="modSp mod">
        <pc:chgData name="Lynn Rolf" userId="a7913a01-766a-4489-92ae-0f478e09105d" providerId="ADAL" clId="{A0C86821-0963-477D-B14F-0BBCAD548B9D}" dt="2024-07-05T17:42:05.439" v="1" actId="20577"/>
        <pc:sldMkLst>
          <pc:docMk/>
          <pc:sldMk cId="1307898250" sldId="256"/>
        </pc:sldMkLst>
        <pc:spChg chg="mod">
          <ac:chgData name="Lynn Rolf" userId="a7913a01-766a-4489-92ae-0f478e09105d" providerId="ADAL" clId="{A0C86821-0963-477D-B14F-0BBCAD548B9D}" dt="2024-07-05T17:42:05.439" v="1" actId="20577"/>
          <ac:spMkLst>
            <pc:docMk/>
            <pc:sldMk cId="1307898250" sldId="256"/>
            <ac:spMk id="5" creationId="{00000000-0000-0000-0000-000000000000}"/>
          </ac:spMkLst>
        </pc:spChg>
      </pc:sldChg>
      <pc:sldChg chg="modSp mod">
        <pc:chgData name="Lynn Rolf" userId="a7913a01-766a-4489-92ae-0f478e09105d" providerId="ADAL" clId="{A0C86821-0963-477D-B14F-0BBCAD548B9D}" dt="2024-07-05T17:45:25.551" v="206" actId="207"/>
        <pc:sldMkLst>
          <pc:docMk/>
          <pc:sldMk cId="2895119660" sldId="294"/>
        </pc:sldMkLst>
        <pc:spChg chg="mod">
          <ac:chgData name="Lynn Rolf" userId="a7913a01-766a-4489-92ae-0f478e09105d" providerId="ADAL" clId="{A0C86821-0963-477D-B14F-0BBCAD548B9D}" dt="2024-07-05T17:45:25.551" v="206" actId="207"/>
          <ac:spMkLst>
            <pc:docMk/>
            <pc:sldMk cId="2895119660" sldId="294"/>
            <ac:spMk id="2" creationId="{00000000-0000-0000-0000-000000000000}"/>
          </ac:spMkLst>
        </pc:spChg>
      </pc:sldChg>
      <pc:sldChg chg="modSp mod">
        <pc:chgData name="Lynn Rolf" userId="a7913a01-766a-4489-92ae-0f478e09105d" providerId="ADAL" clId="{A0C86821-0963-477D-B14F-0BBCAD548B9D}" dt="2024-07-05T17:47:14.342" v="378" actId="20577"/>
        <pc:sldMkLst>
          <pc:docMk/>
          <pc:sldMk cId="722751073" sldId="295"/>
        </pc:sldMkLst>
        <pc:spChg chg="mod">
          <ac:chgData name="Lynn Rolf" userId="a7913a01-766a-4489-92ae-0f478e09105d" providerId="ADAL" clId="{A0C86821-0963-477D-B14F-0BBCAD548B9D}" dt="2024-07-05T17:47:14.342" v="378" actId="20577"/>
          <ac:spMkLst>
            <pc:docMk/>
            <pc:sldMk cId="722751073" sldId="295"/>
            <ac:spMk id="3" creationId="{00000000-0000-0000-0000-000000000000}"/>
          </ac:spMkLst>
        </pc:spChg>
      </pc:sldChg>
      <pc:sldChg chg="modSp mod">
        <pc:chgData name="Lynn Rolf" userId="a7913a01-766a-4489-92ae-0f478e09105d" providerId="ADAL" clId="{A0C86821-0963-477D-B14F-0BBCAD548B9D}" dt="2024-07-05T17:49:59.837" v="611" actId="20577"/>
        <pc:sldMkLst>
          <pc:docMk/>
          <pc:sldMk cId="2356073454" sldId="297"/>
        </pc:sldMkLst>
        <pc:spChg chg="mod">
          <ac:chgData name="Lynn Rolf" userId="a7913a01-766a-4489-92ae-0f478e09105d" providerId="ADAL" clId="{A0C86821-0963-477D-B14F-0BBCAD548B9D}" dt="2024-07-05T17:49:59.837" v="611" actId="20577"/>
          <ac:spMkLst>
            <pc:docMk/>
            <pc:sldMk cId="2356073454" sldId="297"/>
            <ac:spMk id="2" creationId="{00000000-0000-0000-0000-000000000000}"/>
          </ac:spMkLst>
        </pc:spChg>
      </pc:sldChg>
      <pc:sldChg chg="modSp mod">
        <pc:chgData name="Lynn Rolf" userId="a7913a01-766a-4489-92ae-0f478e09105d" providerId="ADAL" clId="{A0C86821-0963-477D-B14F-0BBCAD548B9D}" dt="2024-07-05T17:51:20.405" v="659" actId="1076"/>
        <pc:sldMkLst>
          <pc:docMk/>
          <pc:sldMk cId="2885354008" sldId="301"/>
        </pc:sldMkLst>
        <pc:spChg chg="mod">
          <ac:chgData name="Lynn Rolf" userId="a7913a01-766a-4489-92ae-0f478e09105d" providerId="ADAL" clId="{A0C86821-0963-477D-B14F-0BBCAD548B9D}" dt="2024-07-05T17:51:20.405" v="659" actId="1076"/>
          <ac:spMkLst>
            <pc:docMk/>
            <pc:sldMk cId="2885354008" sldId="301"/>
            <ac:spMk id="4" creationId="{00000000-0000-0000-0000-000000000000}"/>
          </ac:spMkLst>
        </pc:spChg>
      </pc:sldChg>
      <pc:sldChg chg="modSp mod">
        <pc:chgData name="Lynn Rolf" userId="a7913a01-766a-4489-92ae-0f478e09105d" providerId="ADAL" clId="{A0C86821-0963-477D-B14F-0BBCAD548B9D}" dt="2024-07-05T17:49:22.762" v="551" actId="20577"/>
        <pc:sldMkLst>
          <pc:docMk/>
          <pc:sldMk cId="886842741" sldId="308"/>
        </pc:sldMkLst>
        <pc:spChg chg="mod">
          <ac:chgData name="Lynn Rolf" userId="a7913a01-766a-4489-92ae-0f478e09105d" providerId="ADAL" clId="{A0C86821-0963-477D-B14F-0BBCAD548B9D}" dt="2024-07-05T17:49:22.762" v="551" actId="20577"/>
          <ac:spMkLst>
            <pc:docMk/>
            <pc:sldMk cId="886842741" sldId="308"/>
            <ac:spMk id="2" creationId="{00000000-0000-0000-0000-000000000000}"/>
          </ac:spMkLst>
        </pc:spChg>
      </pc:sldChg>
      <pc:sldChg chg="modSp mod">
        <pc:chgData name="Lynn Rolf" userId="a7913a01-766a-4489-92ae-0f478e09105d" providerId="ADAL" clId="{A0C86821-0963-477D-B14F-0BBCAD548B9D}" dt="2024-07-05T17:47:59.216" v="412" actId="5793"/>
        <pc:sldMkLst>
          <pc:docMk/>
          <pc:sldMk cId="496999934" sldId="309"/>
        </pc:sldMkLst>
        <pc:spChg chg="mod">
          <ac:chgData name="Lynn Rolf" userId="a7913a01-766a-4489-92ae-0f478e09105d" providerId="ADAL" clId="{A0C86821-0963-477D-B14F-0BBCAD548B9D}" dt="2024-07-05T17:47:59.216" v="412" actId="5793"/>
          <ac:spMkLst>
            <pc:docMk/>
            <pc:sldMk cId="496999934" sldId="309"/>
            <ac:spMk id="3" creationId="{00000000-0000-0000-0000-000000000000}"/>
          </ac:spMkLst>
        </pc:spChg>
      </pc:sldChg>
      <pc:sldChg chg="modSp new mod">
        <pc:chgData name="Lynn Rolf" userId="a7913a01-766a-4489-92ae-0f478e09105d" providerId="ADAL" clId="{A0C86821-0963-477D-B14F-0BBCAD548B9D}" dt="2024-07-05T17:56:25.727" v="984" actId="20577"/>
        <pc:sldMkLst>
          <pc:docMk/>
          <pc:sldMk cId="2241421409" sldId="310"/>
        </pc:sldMkLst>
        <pc:spChg chg="mod">
          <ac:chgData name="Lynn Rolf" userId="a7913a01-766a-4489-92ae-0f478e09105d" providerId="ADAL" clId="{A0C86821-0963-477D-B14F-0BBCAD548B9D}" dt="2024-07-05T17:56:25.727" v="984" actId="20577"/>
          <ac:spMkLst>
            <pc:docMk/>
            <pc:sldMk cId="2241421409" sldId="310"/>
            <ac:spMk id="2" creationId="{60E86798-3792-BBE1-2F65-B77D0F4CEA9A}"/>
          </ac:spMkLst>
        </pc:spChg>
        <pc:spChg chg="mod">
          <ac:chgData name="Lynn Rolf" userId="a7913a01-766a-4489-92ae-0f478e09105d" providerId="ADAL" clId="{A0C86821-0963-477D-B14F-0BBCAD548B9D}" dt="2024-07-05T17:53:44.775" v="684" actId="20577"/>
          <ac:spMkLst>
            <pc:docMk/>
            <pc:sldMk cId="2241421409" sldId="310"/>
            <ac:spMk id="3" creationId="{304DF488-6DE2-1003-661B-F630BBC23378}"/>
          </ac:spMkLst>
        </pc:spChg>
      </pc:sldChg>
      <pc:sldChg chg="addSp modSp new mod">
        <pc:chgData name="Lynn Rolf" userId="a7913a01-766a-4489-92ae-0f478e09105d" providerId="ADAL" clId="{A0C86821-0963-477D-B14F-0BBCAD548B9D}" dt="2024-07-05T17:55:53.418" v="911" actId="14100"/>
        <pc:sldMkLst>
          <pc:docMk/>
          <pc:sldMk cId="4015211754" sldId="311"/>
        </pc:sldMkLst>
        <pc:spChg chg="mod">
          <ac:chgData name="Lynn Rolf" userId="a7913a01-766a-4489-92ae-0f478e09105d" providerId="ADAL" clId="{A0C86821-0963-477D-B14F-0BBCAD548B9D}" dt="2024-07-05T17:55:15.886" v="907" actId="20577"/>
          <ac:spMkLst>
            <pc:docMk/>
            <pc:sldMk cId="4015211754" sldId="311"/>
            <ac:spMk id="3" creationId="{2C597B12-6701-51EC-5ACB-D1E9899E1D64}"/>
          </ac:spMkLst>
        </pc:spChg>
        <pc:picChg chg="add mod">
          <ac:chgData name="Lynn Rolf" userId="a7913a01-766a-4489-92ae-0f478e09105d" providerId="ADAL" clId="{A0C86821-0963-477D-B14F-0BBCAD548B9D}" dt="2024-07-05T17:55:53.418" v="911" actId="14100"/>
          <ac:picMkLst>
            <pc:docMk/>
            <pc:sldMk cId="4015211754" sldId="311"/>
            <ac:picMk id="5" creationId="{90FCB347-1DC7-D841-D566-10EA99A2877F}"/>
          </ac:picMkLst>
        </pc:picChg>
      </pc:sldChg>
      <pc:sldChg chg="modSp mod">
        <pc:chgData name="Lynn Rolf" userId="a7913a01-766a-4489-92ae-0f478e09105d" providerId="ADAL" clId="{A0C86821-0963-477D-B14F-0BBCAD548B9D}" dt="2024-07-05T18:01:54.667" v="1461" actId="255"/>
        <pc:sldMkLst>
          <pc:docMk/>
          <pc:sldMk cId="2021553882" sldId="312"/>
        </pc:sldMkLst>
        <pc:spChg chg="mod">
          <ac:chgData name="Lynn Rolf" userId="a7913a01-766a-4489-92ae-0f478e09105d" providerId="ADAL" clId="{A0C86821-0963-477D-B14F-0BBCAD548B9D}" dt="2024-07-05T18:01:54.667" v="1461" actId="255"/>
          <ac:spMkLst>
            <pc:docMk/>
            <pc:sldMk cId="2021553882" sldId="312"/>
            <ac:spMk id="2" creationId="{60E86798-3792-BBE1-2F65-B77D0F4CEA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5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4DD43-8315-42C3-9790-F12A61C4CE97}" type="datetime1">
              <a:rPr lang="en-US" smtClean="0"/>
              <a:t>8/16/2024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762EE-5645-4F74-8815-DE0417593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43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93236"/>
            <a:ext cx="78867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58072"/>
            <a:ext cx="386715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8073"/>
            <a:ext cx="386715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09600" y="1524000"/>
            <a:ext cx="790574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645459" y="1515035"/>
            <a:ext cx="7869891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5153" y="134472"/>
            <a:ext cx="6338048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385911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01" y="623548"/>
            <a:ext cx="3494500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9144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9144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5" y="273873"/>
            <a:ext cx="1977485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tch.tv/combattestedgaming" TargetMode="External"/><Relationship Id="rId2" Type="http://schemas.openxmlformats.org/officeDocument/2006/relationships/hyperlink" Target="https://discord.gg/kQdAKx5y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1071" y="2517827"/>
            <a:ext cx="5150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 Townhall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7597" y="5279094"/>
            <a:ext cx="4434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Lynn W. Rolf III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130789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65888" y="2024199"/>
            <a:ext cx="834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4B0808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</a:t>
            </a:r>
            <a:r>
              <a:rPr lang="en-US" altLang="en-US" sz="1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61" y="1720840"/>
            <a:ext cx="86436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Posts must submit Community Service a report quarterly NLT June 30th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- Strategic goal for all posts report during the event and 365 days a year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- Departments and Posts on Website solution are automatically loaded into the tool daily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- Those departments without will be able to use the Dashboard tool to report CS from posts to department </a:t>
            </a:r>
          </a:p>
          <a:p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Nightmare lessons this past year (The date is key)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Service AA Requirement</a:t>
            </a:r>
          </a:p>
        </p:txBody>
      </p:sp>
    </p:spTree>
    <p:extLst>
      <p:ext uri="{BB962C8B-B14F-4D97-AF65-F5344CB8AC3E}">
        <p14:creationId xmlns:p14="http://schemas.microsoft.com/office/powerpoint/2010/main" val="235607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65888" y="2024199"/>
            <a:ext cx="834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4B0808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</a:t>
            </a:r>
            <a:r>
              <a:rPr lang="en-US" altLang="en-US" sz="1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962" y="2697933"/>
            <a:ext cx="864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Best practice guide available on training and support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Service</a:t>
            </a:r>
          </a:p>
        </p:txBody>
      </p:sp>
    </p:spTree>
    <p:extLst>
      <p:ext uri="{BB962C8B-B14F-4D97-AF65-F5344CB8AC3E}">
        <p14:creationId xmlns:p14="http://schemas.microsoft.com/office/powerpoint/2010/main" val="112983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65888" y="2024199"/>
            <a:ext cx="834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4B0808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</a:t>
            </a:r>
            <a:r>
              <a:rPr lang="en-US" altLang="en-US" sz="1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962" y="2697933"/>
            <a:ext cx="8643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programmatic reporting for VOD, PP and Teacher must be entered NLT Midnight January 31.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Programmatic Reporting</a:t>
            </a:r>
          </a:p>
        </p:txBody>
      </p:sp>
    </p:spTree>
    <p:extLst>
      <p:ext uri="{BB962C8B-B14F-4D97-AF65-F5344CB8AC3E}">
        <p14:creationId xmlns:p14="http://schemas.microsoft.com/office/powerpoint/2010/main" val="282912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VMS NOT NMS</a:t>
            </a:r>
          </a:p>
          <a:p>
            <a:r>
              <a:rPr lang="en-US" dirty="0"/>
              <a:t>Help a Hero Scholarship</a:t>
            </a:r>
          </a:p>
          <a:p>
            <a:r>
              <a:rPr lang="en-US" dirty="0"/>
              <a:t>Unmet Needs</a:t>
            </a:r>
          </a:p>
          <a:p>
            <a:r>
              <a:rPr lang="en-US" dirty="0"/>
              <a:t>Adopted Unit</a:t>
            </a:r>
          </a:p>
          <a:p>
            <a:r>
              <a:rPr lang="en-US" dirty="0"/>
              <a:t>Military Assistance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&amp; Military Support</a:t>
            </a:r>
          </a:p>
        </p:txBody>
      </p:sp>
    </p:spTree>
    <p:extLst>
      <p:ext uri="{BB962C8B-B14F-4D97-AF65-F5344CB8AC3E}">
        <p14:creationId xmlns:p14="http://schemas.microsoft.com/office/powerpoint/2010/main" val="39425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3214" y="1403868"/>
            <a:ext cx="7886700" cy="4882058"/>
          </a:xfrm>
        </p:spPr>
        <p:txBody>
          <a:bodyPr/>
          <a:lstStyle/>
          <a:p>
            <a:r>
              <a:rPr lang="en-US" sz="2000" dirty="0"/>
              <a:t>Unmet Needs </a:t>
            </a:r>
          </a:p>
          <a:p>
            <a:pPr marL="0" indent="0">
              <a:buNone/>
            </a:pPr>
            <a:r>
              <a:rPr lang="en-US" sz="2000" dirty="0"/>
              <a:t>$12.95 million 11.5k veterans assisted</a:t>
            </a:r>
          </a:p>
          <a:p>
            <a:pPr marL="0" indent="0">
              <a:buNone/>
            </a:pPr>
            <a:r>
              <a:rPr lang="en-US" sz="2000" dirty="0"/>
              <a:t>Will support NVS moving forward “Return the Favor”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Help a Hero Scholarship</a:t>
            </a:r>
          </a:p>
          <a:p>
            <a:pPr marL="0" indent="0">
              <a:buNone/>
            </a:pPr>
            <a:r>
              <a:rPr lang="en-US" sz="2000" dirty="0"/>
              <a:t>$13.84 million 3066 scholarships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Please encourage/help develop relationships with Posts and our partners (</a:t>
            </a:r>
            <a:r>
              <a:rPr lang="en-US" sz="2000" b="1" dirty="0"/>
              <a:t>Sport Clips, BK, JJD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dirty="0"/>
              <a:t>Donate online only way.  $125 requirement for All American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VMS Update</a:t>
            </a:r>
          </a:p>
        </p:txBody>
      </p:sp>
    </p:spTree>
    <p:extLst>
      <p:ext uri="{BB962C8B-B14F-4D97-AF65-F5344CB8AC3E}">
        <p14:creationId xmlns:p14="http://schemas.microsoft.com/office/powerpoint/2010/main" val="288535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Military Assistance Program</a:t>
            </a:r>
          </a:p>
          <a:p>
            <a:pPr marL="457200" lvl="1" indent="0">
              <a:buNone/>
            </a:pPr>
            <a:r>
              <a:rPr lang="en-US" dirty="0"/>
              <a:t>-Easy grant application (New Requirements)</a:t>
            </a:r>
          </a:p>
          <a:p>
            <a:pPr marL="457200" lvl="1" indent="0">
              <a:buNone/>
            </a:pPr>
            <a:r>
              <a:rPr lang="en-US" dirty="0"/>
              <a:t>-Quick turnaround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Adopt a Unit Program</a:t>
            </a:r>
          </a:p>
          <a:p>
            <a:pPr marL="457200" lvl="1" indent="0">
              <a:buNone/>
            </a:pPr>
            <a:r>
              <a:rPr lang="en-US" dirty="0"/>
              <a:t>Contract between the post and unit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VMS Update</a:t>
            </a:r>
          </a:p>
        </p:txBody>
      </p:sp>
    </p:spTree>
    <p:extLst>
      <p:ext uri="{BB962C8B-B14F-4D97-AF65-F5344CB8AC3E}">
        <p14:creationId xmlns:p14="http://schemas.microsoft.com/office/powerpoint/2010/main" val="274328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Content Placeholder 2"/>
          <p:cNvSpPr txBox="1">
            <a:spLocks/>
          </p:cNvSpPr>
          <p:nvPr/>
        </p:nvSpPr>
        <p:spPr bwMode="auto">
          <a:xfrm>
            <a:off x="178156" y="1580585"/>
            <a:ext cx="882491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30250" indent="-27305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4B0808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lvl="1">
              <a:spcBef>
                <a:spcPts val="2400"/>
              </a:spcBef>
              <a:buClrTx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Streamline all reports</a:t>
            </a:r>
          </a:p>
          <a:p>
            <a:pPr lvl="1">
              <a:spcBef>
                <a:spcPts val="2400"/>
              </a:spcBef>
              <a:buClrTx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Instant</a:t>
            </a:r>
          </a:p>
          <a:p>
            <a:pPr lvl="1">
              <a:spcBef>
                <a:spcPts val="2400"/>
              </a:spcBef>
              <a:buClrTx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Transparency</a:t>
            </a:r>
          </a:p>
          <a:p>
            <a:pPr lvl="1">
              <a:spcBef>
                <a:spcPts val="2400"/>
              </a:spcBef>
              <a:buClrTx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The post is where everything starts, and all work happens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Intent</a:t>
            </a:r>
          </a:p>
        </p:txBody>
      </p:sp>
    </p:spTree>
    <p:extLst>
      <p:ext uri="{BB962C8B-B14F-4D97-AF65-F5344CB8AC3E}">
        <p14:creationId xmlns:p14="http://schemas.microsoft.com/office/powerpoint/2010/main" val="355962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Focus mindset shift from AA to reporting</a:t>
            </a:r>
          </a:p>
          <a:p>
            <a:r>
              <a:rPr lang="en-US" sz="2400" dirty="0"/>
              <a:t>Seen successes Posts reporting. </a:t>
            </a:r>
          </a:p>
          <a:p>
            <a:r>
              <a:rPr lang="en-US" sz="2400" dirty="0"/>
              <a:t>Commander, SVC, JVC, QM, Adjutant granted entry permissions</a:t>
            </a:r>
          </a:p>
          <a:p>
            <a:r>
              <a:rPr lang="en-US" sz="2400" dirty="0"/>
              <a:t>More getting enrolled in OMS</a:t>
            </a:r>
          </a:p>
          <a:p>
            <a:r>
              <a:rPr lang="en-US" sz="2400" dirty="0"/>
              <a:t>Community Service reports will be direct scrape from those with our website solutions program(VA &amp; CO have .API established)</a:t>
            </a:r>
          </a:p>
          <a:p>
            <a:r>
              <a:rPr lang="en-US" sz="2400" dirty="0"/>
              <a:t>Community Service will be entered through tool for those not on WS platform. (Post to Department) </a:t>
            </a:r>
          </a:p>
          <a:p>
            <a:r>
              <a:rPr lang="en-US" sz="2400" dirty="0"/>
              <a:t>Visualization tool is incredibly powerful for recruiting and telling our story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Dashboard</a:t>
            </a:r>
          </a:p>
        </p:txBody>
      </p:sp>
    </p:spTree>
    <p:extLst>
      <p:ext uri="{BB962C8B-B14F-4D97-AF65-F5344CB8AC3E}">
        <p14:creationId xmlns:p14="http://schemas.microsoft.com/office/powerpoint/2010/main" val="3868313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353" y="2865299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7597" y="4959054"/>
            <a:ext cx="4434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Lynn W. Rolf III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816.968.1116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lrolf@vfw.org</a:t>
            </a:r>
          </a:p>
        </p:txBody>
      </p:sp>
    </p:spTree>
    <p:extLst>
      <p:ext uri="{BB962C8B-B14F-4D97-AF65-F5344CB8AC3E}">
        <p14:creationId xmlns:p14="http://schemas.microsoft.com/office/powerpoint/2010/main" val="26718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774" y="2697933"/>
            <a:ext cx="4955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Programs Update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Programs Reporting Tool Overview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431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E78577C3-BABF-9173-2A97-A112DF3B98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597B12-6701-51EC-5ACB-D1E9899E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 Tested Gaming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90FCB347-1DC7-D841-D566-10EA99A287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037"/>
            <a:ext cx="9144000" cy="54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1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60E86798-3792-BBE1-2F65-B77D0F4CEA9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r>
              <a:rPr lang="en-US" dirty="0"/>
              <a:t>First year huge success</a:t>
            </a:r>
          </a:p>
          <a:p>
            <a:r>
              <a:rPr lang="en-US" dirty="0"/>
              <a:t>Nearly 1800 veterans gaming</a:t>
            </a:r>
          </a:p>
          <a:p>
            <a:r>
              <a:rPr lang="en-US" dirty="0"/>
              <a:t>Connecting with a whole new pool of veterans</a:t>
            </a:r>
          </a:p>
          <a:p>
            <a:r>
              <a:rPr lang="en-US" dirty="0"/>
              <a:t>Lots of resources for veterans for claims &amp; Resources</a:t>
            </a:r>
          </a:p>
          <a:p>
            <a:r>
              <a:rPr lang="en-US" dirty="0"/>
              <a:t>Has saved lives</a:t>
            </a:r>
          </a:p>
          <a:p>
            <a:r>
              <a:rPr lang="en-US" dirty="0"/>
              <a:t>Tournament completed in JULY</a:t>
            </a:r>
          </a:p>
          <a:p>
            <a:r>
              <a:rPr lang="en-US" dirty="0"/>
              <a:t>Gaming Jerseys available</a:t>
            </a:r>
          </a:p>
          <a:p>
            <a:r>
              <a:rPr lang="en-US" dirty="0"/>
              <a:t>VA hosted Q&amp;A (VR is amazing)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DF488-6DE2-1003-661B-F630BBC2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 Tested Gaming		</a:t>
            </a:r>
          </a:p>
        </p:txBody>
      </p:sp>
    </p:spTree>
    <p:extLst>
      <p:ext uri="{BB962C8B-B14F-4D97-AF65-F5344CB8AC3E}">
        <p14:creationId xmlns:p14="http://schemas.microsoft.com/office/powerpoint/2010/main" val="224142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1">
            <a:extLst>
              <a:ext uri="{FF2B5EF4-FFF2-40B4-BE49-F238E27FC236}">
                <a16:creationId xmlns:a16="http://schemas.microsoft.com/office/drawing/2014/main" id="{60E86798-3792-BBE1-2F65-B77D0F4CEA9A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r>
              <a:rPr lang="en-US" dirty="0"/>
              <a:t>VFW CTG Discord Community Server </a:t>
            </a:r>
            <a:r>
              <a:rPr lang="en-US" sz="2800" dirty="0">
                <a:hlinkClick r:id="rId2"/>
              </a:rPr>
              <a:t>https://discord.gg/kQdAKx5y</a:t>
            </a:r>
            <a:endParaRPr lang="en-US" sz="2800" dirty="0"/>
          </a:p>
          <a:p>
            <a:endParaRPr lang="en-US" dirty="0"/>
          </a:p>
          <a:p>
            <a:r>
              <a:rPr lang="en-US" sz="1800" dirty="0"/>
              <a:t>Lots of games</a:t>
            </a:r>
          </a:p>
          <a:p>
            <a:r>
              <a:rPr lang="en-US" sz="1800" dirty="0"/>
              <a:t>Potential is endless at posts for leagues</a:t>
            </a:r>
          </a:p>
          <a:p>
            <a:r>
              <a:rPr lang="en-US" sz="1800" dirty="0"/>
              <a:t>Posts can build gaming centers</a:t>
            </a:r>
          </a:p>
          <a:p>
            <a:r>
              <a:rPr lang="en-US" sz="1800" dirty="0"/>
              <a:t>Posts/District/Department can sponsor CTG Pro Teams to compete in tournaments</a:t>
            </a:r>
          </a:p>
          <a:p>
            <a:r>
              <a:rPr lang="en-US" dirty="0"/>
              <a:t>VFW CTG Twitch </a:t>
            </a:r>
            <a:r>
              <a:rPr lang="en-US" sz="2800" dirty="0">
                <a:hlinkClick r:id="rId3"/>
              </a:rPr>
              <a:t>https://www.twitch.tv/combattestedgaming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4DF488-6DE2-1003-661B-F630BBC2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 Tested Gaming		</a:t>
            </a:r>
          </a:p>
        </p:txBody>
      </p:sp>
    </p:spTree>
    <p:extLst>
      <p:ext uri="{BB962C8B-B14F-4D97-AF65-F5344CB8AC3E}">
        <p14:creationId xmlns:p14="http://schemas.microsoft.com/office/powerpoint/2010/main" val="202155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49" y="1458072"/>
            <a:ext cx="7881607" cy="4808257"/>
          </a:xfrm>
        </p:spPr>
        <p:txBody>
          <a:bodyPr/>
          <a:lstStyle/>
          <a:p>
            <a:r>
              <a:rPr lang="en-US" sz="2400" dirty="0"/>
              <a:t>3 National Winners ($1000) will be provided to school for further programs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3 Grade levels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Posts are encouraged more than ever to recognize our educators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Not Mandatory for All American</a:t>
            </a:r>
          </a:p>
          <a:p>
            <a:r>
              <a:rPr lang="en-US" sz="2400" dirty="0"/>
              <a:t>National museum of Military Vehicles field trip for top 10 Veteran teachers (Dubois, Wyoming)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Program Update</a:t>
            </a:r>
          </a:p>
        </p:txBody>
      </p:sp>
    </p:spTree>
    <p:extLst>
      <p:ext uri="{BB962C8B-B14F-4D97-AF65-F5344CB8AC3E}">
        <p14:creationId xmlns:p14="http://schemas.microsoft.com/office/powerpoint/2010/main" val="289511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 of Democracy 78</a:t>
            </a:r>
            <a:r>
              <a:rPr lang="en-US" baseline="30000" dirty="0"/>
              <a:t>th</a:t>
            </a:r>
            <a:r>
              <a:rPr lang="en-US" dirty="0"/>
              <a:t> Year</a:t>
            </a:r>
          </a:p>
          <a:p>
            <a:pPr marL="0" indent="0">
              <a:buNone/>
            </a:pPr>
            <a:r>
              <a:rPr lang="en-US" dirty="0"/>
              <a:t>Theme “ Is America Today our Forefathers’ Vision?”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Patriots Pen “My Voice in America’s Democracy ?</a:t>
            </a:r>
            <a:r>
              <a:rPr lang="en-US" b="1" dirty="0"/>
              <a:t>”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3000" dirty="0"/>
              <a:t>Support sending your student to Freedoms Foundation (Airfare and Tuition $550)</a:t>
            </a:r>
          </a:p>
          <a:p>
            <a:r>
              <a:rPr lang="en-US" sz="3000" dirty="0"/>
              <a:t>Winners can win multiple times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Programs</a:t>
            </a:r>
          </a:p>
        </p:txBody>
      </p:sp>
    </p:spTree>
    <p:extLst>
      <p:ext uri="{BB962C8B-B14F-4D97-AF65-F5344CB8AC3E}">
        <p14:creationId xmlns:p14="http://schemas.microsoft.com/office/powerpoint/2010/main" val="72275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6750"/>
            <a:ext cx="7886700" cy="4882058"/>
          </a:xfrm>
        </p:spPr>
        <p:txBody>
          <a:bodyPr/>
          <a:lstStyle/>
          <a:p>
            <a:pPr marL="0" indent="0">
              <a:buNone/>
            </a:pPr>
            <a:endParaRPr lang="en-US" sz="1800" b="1" dirty="0"/>
          </a:p>
          <a:p>
            <a:pPr>
              <a:buFontTx/>
              <a:buChar char="-"/>
            </a:pPr>
            <a:r>
              <a:rPr lang="en-US" sz="1800" b="1" dirty="0"/>
              <a:t>Judging tool 100% online</a:t>
            </a:r>
          </a:p>
          <a:p>
            <a:pPr>
              <a:buFontTx/>
              <a:buChar char="-"/>
            </a:pPr>
            <a:r>
              <a:rPr lang="en-US" sz="1800" b="1" dirty="0"/>
              <a:t>Department mandatory (Pass the Winner to National automatically)</a:t>
            </a:r>
          </a:p>
          <a:p>
            <a:pPr>
              <a:buFontTx/>
              <a:buChar char="-"/>
            </a:pPr>
            <a:r>
              <a:rPr lang="en-US" sz="1800" b="1" dirty="0"/>
              <a:t>Option for Departments to use at District and Post</a:t>
            </a:r>
          </a:p>
          <a:p>
            <a:pPr marL="0" indent="0">
              <a:buNone/>
            </a:pPr>
            <a:r>
              <a:rPr lang="en-US" sz="1800" b="1" dirty="0"/>
              <a:t>  1. No Cost</a:t>
            </a:r>
          </a:p>
          <a:p>
            <a:pPr marL="0" indent="0">
              <a:buNone/>
            </a:pPr>
            <a:r>
              <a:rPr lang="en-US" sz="1800" b="1" dirty="0"/>
              <a:t>  2. Link based allows students to input everything (prevents chasing of information)</a:t>
            </a:r>
          </a:p>
          <a:p>
            <a:pPr marL="0" indent="0">
              <a:buNone/>
            </a:pPr>
            <a:r>
              <a:rPr lang="en-US" sz="1800" b="1" dirty="0"/>
              <a:t>  3. Guaranteed 6x more participation</a:t>
            </a:r>
          </a:p>
          <a:p>
            <a:pPr marL="0" indent="0">
              <a:buNone/>
            </a:pPr>
            <a:r>
              <a:rPr lang="en-US" sz="1800" b="1" dirty="0"/>
              <a:t>  4. Post tailored QR Code and link to share</a:t>
            </a:r>
          </a:p>
          <a:p>
            <a:pPr marL="0" indent="0">
              <a:buNone/>
            </a:pPr>
            <a:r>
              <a:rPr lang="en-US" sz="1800" b="1" dirty="0"/>
              <a:t>  5. Insert scholarship amount</a:t>
            </a:r>
          </a:p>
          <a:p>
            <a:pPr marL="0" indent="0">
              <a:buNone/>
            </a:pPr>
            <a:r>
              <a:rPr lang="en-US" sz="1800" b="1" dirty="0"/>
              <a:t>  6. VOD,PP, AUX Usage</a:t>
            </a:r>
          </a:p>
          <a:p>
            <a:pPr marL="0" indent="0">
              <a:buNone/>
            </a:pPr>
            <a:r>
              <a:rPr lang="en-US" sz="1800" b="1" dirty="0"/>
              <a:t>  7. No more reporting if used at all levels</a:t>
            </a:r>
          </a:p>
          <a:p>
            <a:r>
              <a:rPr lang="en-US" sz="1800" b="1" dirty="0"/>
              <a:t>Does not eliminate personal interaction- must still share </a:t>
            </a:r>
          </a:p>
          <a:p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VFW Scholars App</a:t>
            </a:r>
          </a:p>
        </p:txBody>
      </p:sp>
    </p:spTree>
    <p:extLst>
      <p:ext uri="{BB962C8B-B14F-4D97-AF65-F5344CB8AC3E}">
        <p14:creationId xmlns:p14="http://schemas.microsoft.com/office/powerpoint/2010/main" val="49699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65888" y="2024199"/>
            <a:ext cx="834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4B0808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5C0C0C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             </a:t>
            </a:r>
            <a:r>
              <a:rPr lang="en-US" altLang="en-US" sz="1400" dirty="0"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962" y="1244685"/>
            <a:ext cx="8643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Requirement for All-American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Post must order is all. 500 minimum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 is $250 per 1000 Buddy Poppy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order form online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Faster delivery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quality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Automatically updated on the dashboard once invoiced nightly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Reconciliation by Department</a:t>
            </a:r>
          </a:p>
          <a:p>
            <a:pPr marL="342900" indent="-342900">
              <a:buFontTx/>
              <a:buChar char="-"/>
            </a:pPr>
            <a:endParaRPr lang="en-US" sz="24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Metal Tin Buddy Poppies give them a chance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Buddy Poppy AA Requirement</a:t>
            </a:r>
          </a:p>
        </p:txBody>
      </p:sp>
    </p:spTree>
    <p:extLst>
      <p:ext uri="{BB962C8B-B14F-4D97-AF65-F5344CB8AC3E}">
        <p14:creationId xmlns:p14="http://schemas.microsoft.com/office/powerpoint/2010/main" val="88684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1911</TotalTime>
  <Words>711</Words>
  <Application>Microsoft Office PowerPoint</Application>
  <PresentationFormat>On-screen Show (4:3)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PowerPoint Presentation</vt:lpstr>
      <vt:lpstr>Agenda</vt:lpstr>
      <vt:lpstr>Combat Tested Gaming</vt:lpstr>
      <vt:lpstr>Combat Tested Gaming  </vt:lpstr>
      <vt:lpstr>Combat Tested Gaming  </vt:lpstr>
      <vt:lpstr>Teacher Program Update</vt:lpstr>
      <vt:lpstr>Youth Programs</vt:lpstr>
      <vt:lpstr>VFW Scholars App</vt:lpstr>
      <vt:lpstr>Buddy Poppy AA Requirement</vt:lpstr>
      <vt:lpstr>Community Service AA Requirement</vt:lpstr>
      <vt:lpstr>Community Service</vt:lpstr>
      <vt:lpstr>Programmatic Reporting</vt:lpstr>
      <vt:lpstr>Veteran &amp; Military Support</vt:lpstr>
      <vt:lpstr>VMS Update</vt:lpstr>
      <vt:lpstr>VMS Update</vt:lpstr>
      <vt:lpstr>Dashboard Intent</vt:lpstr>
      <vt:lpstr>New Dashboard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Lynn Rolf</cp:lastModifiedBy>
  <cp:revision>128</cp:revision>
  <cp:lastPrinted>2019-11-25T16:43:01Z</cp:lastPrinted>
  <dcterms:created xsi:type="dcterms:W3CDTF">2018-09-13T15:53:27Z</dcterms:created>
  <dcterms:modified xsi:type="dcterms:W3CDTF">2024-08-17T01:07:48Z</dcterms:modified>
</cp:coreProperties>
</file>